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diagrams/data8.xml" ContentType="application/vnd.openxmlformats-officedocument.drawingml.diagramData+xml"/>
  <Override PartName="/ppt/diagrams/data7.xml" ContentType="application/vnd.openxmlformats-officedocument.drawingml.diagramData+xml"/>
  <Override PartName="/ppt/diagrams/data1.xml" ContentType="application/vnd.openxmlformats-officedocument.drawingml.diagramData+xml"/>
  <Override PartName="/ppt/diagrams/data6.xml" ContentType="application/vnd.openxmlformats-officedocument.drawingml.diagramData+xml"/>
  <Override PartName="/ppt/presentation.xml" ContentType="application/vnd.openxmlformats-officedocument.presentationml.presentation.main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6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diagrams/layout5.xml" ContentType="application/vnd.openxmlformats-officedocument.drawingml.diagramLayout+xml"/>
  <Override PartName="/ppt/diagrams/colors1.xml" ContentType="application/vnd.openxmlformats-officedocument.drawingml.diagramColors+xml"/>
  <Override PartName="/ppt/theme/theme1.xml" ContentType="application/vnd.openxmlformats-officedocument.theme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notesMasters/notesMaster1.xml" ContentType="application/vnd.openxmlformats-officedocument.presentationml.notesMaster+xml"/>
  <Override PartName="/ppt/diagrams/quickStyle4.xml" ContentType="application/vnd.openxmlformats-officedocument.drawingml.diagramStyle+xml"/>
  <Override PartName="/ppt/diagrams/layout4.xml" ContentType="application/vnd.openxmlformats-officedocument.drawingml.diagramLayout+xml"/>
  <Override PartName="/ppt/diagrams/drawing1.xml" ContentType="application/vnd.ms-office.drawingml.diagramDrawing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theme/themeOverride1.xml" ContentType="application/vnd.openxmlformats-officedocument.themeOverride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294" r:id="rId4"/>
    <p:sldId id="318" r:id="rId5"/>
    <p:sldId id="317" r:id="rId6"/>
    <p:sldId id="355" r:id="rId7"/>
    <p:sldId id="356" r:id="rId8"/>
    <p:sldId id="373" r:id="rId9"/>
    <p:sldId id="374" r:id="rId10"/>
    <p:sldId id="316" r:id="rId11"/>
    <p:sldId id="322" r:id="rId12"/>
    <p:sldId id="367" r:id="rId13"/>
    <p:sldId id="357" r:id="rId14"/>
    <p:sldId id="371" r:id="rId15"/>
    <p:sldId id="359" r:id="rId16"/>
    <p:sldId id="300" r:id="rId17"/>
    <p:sldId id="360" r:id="rId18"/>
    <p:sldId id="327" r:id="rId19"/>
    <p:sldId id="307" r:id="rId20"/>
    <p:sldId id="308" r:id="rId21"/>
    <p:sldId id="368" r:id="rId22"/>
    <p:sldId id="372" r:id="rId23"/>
    <p:sldId id="334" r:id="rId24"/>
    <p:sldId id="369" r:id="rId2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6" autoAdjust="0"/>
    <p:restoredTop sz="94660"/>
  </p:normalViewPr>
  <p:slideViewPr>
    <p:cSldViewPr snapToGrid="0" snapToObjects="1">
      <p:cViewPr>
        <p:scale>
          <a:sx n="120" d="100"/>
          <a:sy n="120" d="100"/>
        </p:scale>
        <p:origin x="1072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69944F-260E-1A4E-BF0E-013D73745910}" type="doc">
      <dgm:prSet loTypeId="urn:microsoft.com/office/officeart/2005/8/layout/default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0B32AEF-1272-EA45-BA0E-DAEAF82C4BE7}">
      <dgm:prSet phldrT="[Texto]" custT="1"/>
      <dgm:spPr/>
      <dgm:t>
        <a:bodyPr/>
        <a:lstStyle/>
        <a:p>
          <a:r>
            <a:rPr lang="es-CO" sz="2000" b="1" dirty="0"/>
            <a:t>1.</a:t>
          </a:r>
          <a:r>
            <a:rPr lang="es-CO" sz="2000" dirty="0"/>
            <a:t>Debe tener solución.</a:t>
          </a:r>
          <a:endParaRPr lang="es-ES" sz="2000" dirty="0"/>
        </a:p>
      </dgm:t>
    </dgm:pt>
    <dgm:pt modelId="{F3263D86-0511-D444-AA5E-5370FF499CCB}" type="parTrans" cxnId="{D6733EC7-ADF1-0B49-A588-48974CD915F4}">
      <dgm:prSet/>
      <dgm:spPr/>
      <dgm:t>
        <a:bodyPr/>
        <a:lstStyle/>
        <a:p>
          <a:endParaRPr lang="es-ES" sz="4800"/>
        </a:p>
      </dgm:t>
    </dgm:pt>
    <dgm:pt modelId="{1DEF91C9-DA12-4A48-9072-DEF77AD20F3B}" type="sibTrans" cxnId="{D6733EC7-ADF1-0B49-A588-48974CD915F4}">
      <dgm:prSet/>
      <dgm:spPr/>
      <dgm:t>
        <a:bodyPr/>
        <a:lstStyle/>
        <a:p>
          <a:endParaRPr lang="es-ES" sz="4800"/>
        </a:p>
      </dgm:t>
    </dgm:pt>
    <dgm:pt modelId="{49D34CBE-E6AF-884A-9FB0-7B0FB2C53304}">
      <dgm:prSet phldrT="[Texto]" custT="1"/>
      <dgm:spPr/>
      <dgm:t>
        <a:bodyPr/>
        <a:lstStyle/>
        <a:p>
          <a:r>
            <a:rPr lang="es-CO" sz="2000" b="1" dirty="0"/>
            <a:t>2.</a:t>
          </a:r>
          <a:r>
            <a:rPr lang="es-CO" sz="2000" dirty="0"/>
            <a:t> El problema planteado debe ser expresado con claridad y precisión.</a:t>
          </a:r>
          <a:br>
            <a:rPr lang="es-CO" sz="2000" dirty="0"/>
          </a:br>
          <a:endParaRPr lang="es-ES" sz="2000" dirty="0"/>
        </a:p>
      </dgm:t>
    </dgm:pt>
    <dgm:pt modelId="{71D789E0-08D0-C844-8446-3A2DDFE44602}" type="parTrans" cxnId="{9EB675AE-CAE6-764F-9F5A-66544100075F}">
      <dgm:prSet/>
      <dgm:spPr/>
      <dgm:t>
        <a:bodyPr/>
        <a:lstStyle/>
        <a:p>
          <a:endParaRPr lang="es-ES" sz="4800"/>
        </a:p>
      </dgm:t>
    </dgm:pt>
    <dgm:pt modelId="{649D862A-56DF-2447-8CEB-B8769BE80F16}" type="sibTrans" cxnId="{9EB675AE-CAE6-764F-9F5A-66544100075F}">
      <dgm:prSet/>
      <dgm:spPr/>
      <dgm:t>
        <a:bodyPr/>
        <a:lstStyle/>
        <a:p>
          <a:endParaRPr lang="es-ES" sz="4800"/>
        </a:p>
      </dgm:t>
    </dgm:pt>
    <dgm:pt modelId="{6529C86B-47B2-724F-9C67-A749B06D7580}">
      <dgm:prSet phldrT="[Texto]" custT="1"/>
      <dgm:spPr/>
      <dgm:t>
        <a:bodyPr/>
        <a:lstStyle/>
        <a:p>
          <a:r>
            <a:rPr lang="es-CO" sz="2000" b="1" dirty="0"/>
            <a:t>3.</a:t>
          </a:r>
          <a:r>
            <a:rPr lang="es-CO" sz="2000" dirty="0"/>
            <a:t> El problema científico se ocupa de hechos naturales reales.</a:t>
          </a:r>
          <a:endParaRPr lang="es-ES" sz="2000" dirty="0"/>
        </a:p>
      </dgm:t>
    </dgm:pt>
    <dgm:pt modelId="{37B4B71F-FE5C-5C45-AA10-D0C42D4F8DD3}" type="parTrans" cxnId="{ACB2508B-CC70-CF4A-88EE-D91EE354F74B}">
      <dgm:prSet/>
      <dgm:spPr/>
      <dgm:t>
        <a:bodyPr/>
        <a:lstStyle/>
        <a:p>
          <a:endParaRPr lang="es-ES" sz="4800"/>
        </a:p>
      </dgm:t>
    </dgm:pt>
    <dgm:pt modelId="{E817D7E2-6EBA-8740-AE87-4459733A82BD}" type="sibTrans" cxnId="{ACB2508B-CC70-CF4A-88EE-D91EE354F74B}">
      <dgm:prSet/>
      <dgm:spPr/>
      <dgm:t>
        <a:bodyPr/>
        <a:lstStyle/>
        <a:p>
          <a:endParaRPr lang="es-ES" sz="4800"/>
        </a:p>
      </dgm:t>
    </dgm:pt>
    <dgm:pt modelId="{3288B5CF-8C58-194E-B55E-C3D2F720DB63}">
      <dgm:prSet phldrT="[Texto]" custT="1"/>
      <dgm:spPr/>
      <dgm:t>
        <a:bodyPr/>
        <a:lstStyle/>
        <a:p>
          <a:r>
            <a:rPr lang="es-CO" sz="2000" b="1" dirty="0"/>
            <a:t>6.</a:t>
          </a:r>
          <a:r>
            <a:rPr lang="es-CO" sz="2000" dirty="0"/>
            <a:t> Debe ser formulado claramente a modo de pregunta.</a:t>
          </a:r>
          <a:endParaRPr lang="es-ES" sz="2000" dirty="0"/>
        </a:p>
      </dgm:t>
    </dgm:pt>
    <dgm:pt modelId="{8E0333FF-007B-744D-AC89-6CC38305F918}" type="parTrans" cxnId="{BC94FCAE-ED4F-504D-8D7D-469F6109A9A5}">
      <dgm:prSet/>
      <dgm:spPr/>
      <dgm:t>
        <a:bodyPr/>
        <a:lstStyle/>
        <a:p>
          <a:endParaRPr lang="es-ES" sz="4800"/>
        </a:p>
      </dgm:t>
    </dgm:pt>
    <dgm:pt modelId="{957304DF-4B0E-2843-A430-8A0DE4293721}" type="sibTrans" cxnId="{BC94FCAE-ED4F-504D-8D7D-469F6109A9A5}">
      <dgm:prSet/>
      <dgm:spPr/>
      <dgm:t>
        <a:bodyPr/>
        <a:lstStyle/>
        <a:p>
          <a:endParaRPr lang="es-ES" sz="4800"/>
        </a:p>
      </dgm:t>
    </dgm:pt>
    <dgm:pt modelId="{7E58D929-B337-BE4F-8184-1FE6D2634001}">
      <dgm:prSet phldrT="[Texto]" custT="1"/>
      <dgm:spPr/>
      <dgm:t>
        <a:bodyPr/>
        <a:lstStyle/>
        <a:p>
          <a:r>
            <a:rPr lang="es-CO" sz="2000" b="1" dirty="0"/>
            <a:t>4.</a:t>
          </a:r>
          <a:r>
            <a:rPr lang="es-CO" sz="2000" dirty="0"/>
            <a:t> Los problemas deben ser capaces de ser observados empíricamente.</a:t>
          </a:r>
          <a:br>
            <a:rPr lang="es-CO" sz="2000" dirty="0"/>
          </a:br>
          <a:endParaRPr lang="es-ES" sz="2000" dirty="0"/>
        </a:p>
      </dgm:t>
    </dgm:pt>
    <dgm:pt modelId="{AA696467-A816-9B48-BA9A-6363CF150BD5}" type="parTrans" cxnId="{F84ADA16-061F-8841-8C4A-AACFDF70B287}">
      <dgm:prSet/>
      <dgm:spPr/>
      <dgm:t>
        <a:bodyPr/>
        <a:lstStyle/>
        <a:p>
          <a:endParaRPr lang="es-ES" sz="4800"/>
        </a:p>
      </dgm:t>
    </dgm:pt>
    <dgm:pt modelId="{C9ECB8D9-08E5-474F-9403-93E28503544A}" type="sibTrans" cxnId="{F84ADA16-061F-8841-8C4A-AACFDF70B287}">
      <dgm:prSet/>
      <dgm:spPr/>
      <dgm:t>
        <a:bodyPr/>
        <a:lstStyle/>
        <a:p>
          <a:endParaRPr lang="es-ES" sz="4800"/>
        </a:p>
      </dgm:t>
    </dgm:pt>
    <dgm:pt modelId="{A7943F38-810F-F949-B6C7-E58B7EE49B55}">
      <dgm:prSet custT="1"/>
      <dgm:spPr/>
      <dgm:t>
        <a:bodyPr/>
        <a:lstStyle/>
        <a:p>
          <a:endParaRPr lang="es-CO" sz="2000" b="1" dirty="0"/>
        </a:p>
        <a:p>
          <a:r>
            <a:rPr lang="es-CO" sz="2000" b="1" dirty="0"/>
            <a:t>5.</a:t>
          </a:r>
          <a:r>
            <a:rPr lang="es-CO" sz="2000" dirty="0"/>
            <a:t> En la formulación del problema debe tenerse explícitas las variables que se relacionan en la investigación.</a:t>
          </a:r>
          <a:br>
            <a:rPr lang="es-CO" sz="2000" dirty="0"/>
          </a:br>
          <a:endParaRPr lang="es-CO" sz="2000" dirty="0"/>
        </a:p>
      </dgm:t>
    </dgm:pt>
    <dgm:pt modelId="{978FC064-C188-AC42-B04D-DE613BCBBE8C}" type="parTrans" cxnId="{3408EE2D-6D29-084F-A82F-A12C59C2E297}">
      <dgm:prSet/>
      <dgm:spPr/>
      <dgm:t>
        <a:bodyPr/>
        <a:lstStyle/>
        <a:p>
          <a:endParaRPr lang="es-ES" sz="4800"/>
        </a:p>
      </dgm:t>
    </dgm:pt>
    <dgm:pt modelId="{338B7DB2-F24A-814F-AB8B-7FBF55F47645}" type="sibTrans" cxnId="{3408EE2D-6D29-084F-A82F-A12C59C2E297}">
      <dgm:prSet/>
      <dgm:spPr/>
      <dgm:t>
        <a:bodyPr/>
        <a:lstStyle/>
        <a:p>
          <a:endParaRPr lang="es-ES" sz="4800"/>
        </a:p>
      </dgm:t>
    </dgm:pt>
    <dgm:pt modelId="{4797D873-9111-4644-BDCB-964BAF66328F}" type="pres">
      <dgm:prSet presAssocID="{CA69944F-260E-1A4E-BF0E-013D73745910}" presName="diagram" presStyleCnt="0">
        <dgm:presLayoutVars>
          <dgm:dir/>
          <dgm:resizeHandles val="exact"/>
        </dgm:presLayoutVars>
      </dgm:prSet>
      <dgm:spPr/>
    </dgm:pt>
    <dgm:pt modelId="{F4BFC059-C141-E14D-89D5-0E2F6A37579A}" type="pres">
      <dgm:prSet presAssocID="{20B32AEF-1272-EA45-BA0E-DAEAF82C4BE7}" presName="node" presStyleLbl="node1" presStyleIdx="0" presStyleCnt="6">
        <dgm:presLayoutVars>
          <dgm:bulletEnabled val="1"/>
        </dgm:presLayoutVars>
      </dgm:prSet>
      <dgm:spPr/>
    </dgm:pt>
    <dgm:pt modelId="{13E700F8-4AE3-8548-A1B3-4DECD32DD31A}" type="pres">
      <dgm:prSet presAssocID="{1DEF91C9-DA12-4A48-9072-DEF77AD20F3B}" presName="sibTrans" presStyleCnt="0"/>
      <dgm:spPr/>
    </dgm:pt>
    <dgm:pt modelId="{8B5DB7D9-084E-2F48-80F6-7EFC03B8FE90}" type="pres">
      <dgm:prSet presAssocID="{49D34CBE-E6AF-884A-9FB0-7B0FB2C53304}" presName="node" presStyleLbl="node1" presStyleIdx="1" presStyleCnt="6">
        <dgm:presLayoutVars>
          <dgm:bulletEnabled val="1"/>
        </dgm:presLayoutVars>
      </dgm:prSet>
      <dgm:spPr/>
    </dgm:pt>
    <dgm:pt modelId="{3CF08B72-2B01-8043-8754-3D04BB3A781F}" type="pres">
      <dgm:prSet presAssocID="{649D862A-56DF-2447-8CEB-B8769BE80F16}" presName="sibTrans" presStyleCnt="0"/>
      <dgm:spPr/>
    </dgm:pt>
    <dgm:pt modelId="{99B91362-A1E7-3542-A7D6-36EAB00AB3E6}" type="pres">
      <dgm:prSet presAssocID="{6529C86B-47B2-724F-9C67-A749B06D7580}" presName="node" presStyleLbl="node1" presStyleIdx="2" presStyleCnt="6">
        <dgm:presLayoutVars>
          <dgm:bulletEnabled val="1"/>
        </dgm:presLayoutVars>
      </dgm:prSet>
      <dgm:spPr/>
    </dgm:pt>
    <dgm:pt modelId="{99DBC1DB-2B2B-D644-9B52-54113E5A9D7C}" type="pres">
      <dgm:prSet presAssocID="{E817D7E2-6EBA-8740-AE87-4459733A82BD}" presName="sibTrans" presStyleCnt="0"/>
      <dgm:spPr/>
    </dgm:pt>
    <dgm:pt modelId="{41E006F0-80A2-9B46-9E52-7E881062D178}" type="pres">
      <dgm:prSet presAssocID="{7E58D929-B337-BE4F-8184-1FE6D2634001}" presName="node" presStyleLbl="node1" presStyleIdx="3" presStyleCnt="6">
        <dgm:presLayoutVars>
          <dgm:bulletEnabled val="1"/>
        </dgm:presLayoutVars>
      </dgm:prSet>
      <dgm:spPr/>
    </dgm:pt>
    <dgm:pt modelId="{66B0E403-2B6B-AB45-8F70-0B83A118ADE3}" type="pres">
      <dgm:prSet presAssocID="{C9ECB8D9-08E5-474F-9403-93E28503544A}" presName="sibTrans" presStyleCnt="0"/>
      <dgm:spPr/>
    </dgm:pt>
    <dgm:pt modelId="{72C52AFF-11DC-5941-9129-A7EADE01C33D}" type="pres">
      <dgm:prSet presAssocID="{A7943F38-810F-F949-B6C7-E58B7EE49B55}" presName="node" presStyleLbl="node1" presStyleIdx="4" presStyleCnt="6" custScaleX="107356">
        <dgm:presLayoutVars>
          <dgm:bulletEnabled val="1"/>
        </dgm:presLayoutVars>
      </dgm:prSet>
      <dgm:spPr/>
    </dgm:pt>
    <dgm:pt modelId="{2F55D470-AE08-C246-BD52-47D2252FBD60}" type="pres">
      <dgm:prSet presAssocID="{338B7DB2-F24A-814F-AB8B-7FBF55F47645}" presName="sibTrans" presStyleCnt="0"/>
      <dgm:spPr/>
    </dgm:pt>
    <dgm:pt modelId="{DA82D061-7F73-E545-B3A2-90B5A3C18DE5}" type="pres">
      <dgm:prSet presAssocID="{3288B5CF-8C58-194E-B55E-C3D2F720DB63}" presName="node" presStyleLbl="node1" presStyleIdx="5" presStyleCnt="6">
        <dgm:presLayoutVars>
          <dgm:bulletEnabled val="1"/>
        </dgm:presLayoutVars>
      </dgm:prSet>
      <dgm:spPr/>
    </dgm:pt>
  </dgm:ptLst>
  <dgm:cxnLst>
    <dgm:cxn modelId="{5667FC02-B3C2-754E-A0B4-AFB15D7DE226}" type="presOf" srcId="{49D34CBE-E6AF-884A-9FB0-7B0FB2C53304}" destId="{8B5DB7D9-084E-2F48-80F6-7EFC03B8FE90}" srcOrd="0" destOrd="0" presId="urn:microsoft.com/office/officeart/2005/8/layout/default"/>
    <dgm:cxn modelId="{F84ADA16-061F-8841-8C4A-AACFDF70B287}" srcId="{CA69944F-260E-1A4E-BF0E-013D73745910}" destId="{7E58D929-B337-BE4F-8184-1FE6D2634001}" srcOrd="3" destOrd="0" parTransId="{AA696467-A816-9B48-BA9A-6363CF150BD5}" sibTransId="{C9ECB8D9-08E5-474F-9403-93E28503544A}"/>
    <dgm:cxn modelId="{3408EE2D-6D29-084F-A82F-A12C59C2E297}" srcId="{CA69944F-260E-1A4E-BF0E-013D73745910}" destId="{A7943F38-810F-F949-B6C7-E58B7EE49B55}" srcOrd="4" destOrd="0" parTransId="{978FC064-C188-AC42-B04D-DE613BCBBE8C}" sibTransId="{338B7DB2-F24A-814F-AB8B-7FBF55F47645}"/>
    <dgm:cxn modelId="{A11FAB50-5163-6E45-8FFD-268AED7D3823}" type="presOf" srcId="{7E58D929-B337-BE4F-8184-1FE6D2634001}" destId="{41E006F0-80A2-9B46-9E52-7E881062D178}" srcOrd="0" destOrd="0" presId="urn:microsoft.com/office/officeart/2005/8/layout/default"/>
    <dgm:cxn modelId="{ACB2508B-CC70-CF4A-88EE-D91EE354F74B}" srcId="{CA69944F-260E-1A4E-BF0E-013D73745910}" destId="{6529C86B-47B2-724F-9C67-A749B06D7580}" srcOrd="2" destOrd="0" parTransId="{37B4B71F-FE5C-5C45-AA10-D0C42D4F8DD3}" sibTransId="{E817D7E2-6EBA-8740-AE87-4459733A82BD}"/>
    <dgm:cxn modelId="{4794358E-79A3-844D-A2EB-CEF16ED13645}" type="presOf" srcId="{CA69944F-260E-1A4E-BF0E-013D73745910}" destId="{4797D873-9111-4644-BDCB-964BAF66328F}" srcOrd="0" destOrd="0" presId="urn:microsoft.com/office/officeart/2005/8/layout/default"/>
    <dgm:cxn modelId="{03488E95-C0D3-784E-AEB8-0A1EA88B2824}" type="presOf" srcId="{3288B5CF-8C58-194E-B55E-C3D2F720DB63}" destId="{DA82D061-7F73-E545-B3A2-90B5A3C18DE5}" srcOrd="0" destOrd="0" presId="urn:microsoft.com/office/officeart/2005/8/layout/default"/>
    <dgm:cxn modelId="{41CBE296-1DD5-6441-B19C-3F7B200887BD}" type="presOf" srcId="{A7943F38-810F-F949-B6C7-E58B7EE49B55}" destId="{72C52AFF-11DC-5941-9129-A7EADE01C33D}" srcOrd="0" destOrd="0" presId="urn:microsoft.com/office/officeart/2005/8/layout/default"/>
    <dgm:cxn modelId="{AC9FF8A7-0129-3A46-9A4E-15ECCA813128}" type="presOf" srcId="{20B32AEF-1272-EA45-BA0E-DAEAF82C4BE7}" destId="{F4BFC059-C141-E14D-89D5-0E2F6A37579A}" srcOrd="0" destOrd="0" presId="urn:microsoft.com/office/officeart/2005/8/layout/default"/>
    <dgm:cxn modelId="{9C8ECDAC-4F0E-4149-ACA3-18B072920EE0}" type="presOf" srcId="{6529C86B-47B2-724F-9C67-A749B06D7580}" destId="{99B91362-A1E7-3542-A7D6-36EAB00AB3E6}" srcOrd="0" destOrd="0" presId="urn:microsoft.com/office/officeart/2005/8/layout/default"/>
    <dgm:cxn modelId="{9EB675AE-CAE6-764F-9F5A-66544100075F}" srcId="{CA69944F-260E-1A4E-BF0E-013D73745910}" destId="{49D34CBE-E6AF-884A-9FB0-7B0FB2C53304}" srcOrd="1" destOrd="0" parTransId="{71D789E0-08D0-C844-8446-3A2DDFE44602}" sibTransId="{649D862A-56DF-2447-8CEB-B8769BE80F16}"/>
    <dgm:cxn modelId="{BC94FCAE-ED4F-504D-8D7D-469F6109A9A5}" srcId="{CA69944F-260E-1A4E-BF0E-013D73745910}" destId="{3288B5CF-8C58-194E-B55E-C3D2F720DB63}" srcOrd="5" destOrd="0" parTransId="{8E0333FF-007B-744D-AC89-6CC38305F918}" sibTransId="{957304DF-4B0E-2843-A430-8A0DE4293721}"/>
    <dgm:cxn modelId="{D6733EC7-ADF1-0B49-A588-48974CD915F4}" srcId="{CA69944F-260E-1A4E-BF0E-013D73745910}" destId="{20B32AEF-1272-EA45-BA0E-DAEAF82C4BE7}" srcOrd="0" destOrd="0" parTransId="{F3263D86-0511-D444-AA5E-5370FF499CCB}" sibTransId="{1DEF91C9-DA12-4A48-9072-DEF77AD20F3B}"/>
    <dgm:cxn modelId="{CEFFF9FA-39E3-7642-91DF-9BA229852A99}" type="presParOf" srcId="{4797D873-9111-4644-BDCB-964BAF66328F}" destId="{F4BFC059-C141-E14D-89D5-0E2F6A37579A}" srcOrd="0" destOrd="0" presId="urn:microsoft.com/office/officeart/2005/8/layout/default"/>
    <dgm:cxn modelId="{55D97994-A232-0941-A429-2728AF4B6F50}" type="presParOf" srcId="{4797D873-9111-4644-BDCB-964BAF66328F}" destId="{13E700F8-4AE3-8548-A1B3-4DECD32DD31A}" srcOrd="1" destOrd="0" presId="urn:microsoft.com/office/officeart/2005/8/layout/default"/>
    <dgm:cxn modelId="{99958D3D-F071-3F4B-8910-0F7BBF0C1598}" type="presParOf" srcId="{4797D873-9111-4644-BDCB-964BAF66328F}" destId="{8B5DB7D9-084E-2F48-80F6-7EFC03B8FE90}" srcOrd="2" destOrd="0" presId="urn:microsoft.com/office/officeart/2005/8/layout/default"/>
    <dgm:cxn modelId="{B182BC61-3747-5843-935C-95452195C4B5}" type="presParOf" srcId="{4797D873-9111-4644-BDCB-964BAF66328F}" destId="{3CF08B72-2B01-8043-8754-3D04BB3A781F}" srcOrd="3" destOrd="0" presId="urn:microsoft.com/office/officeart/2005/8/layout/default"/>
    <dgm:cxn modelId="{7BF0B705-4AAB-E24D-9521-FA90666B02FF}" type="presParOf" srcId="{4797D873-9111-4644-BDCB-964BAF66328F}" destId="{99B91362-A1E7-3542-A7D6-36EAB00AB3E6}" srcOrd="4" destOrd="0" presId="urn:microsoft.com/office/officeart/2005/8/layout/default"/>
    <dgm:cxn modelId="{80A151FC-EA7E-8441-83DE-10E221A96C4F}" type="presParOf" srcId="{4797D873-9111-4644-BDCB-964BAF66328F}" destId="{99DBC1DB-2B2B-D644-9B52-54113E5A9D7C}" srcOrd="5" destOrd="0" presId="urn:microsoft.com/office/officeart/2005/8/layout/default"/>
    <dgm:cxn modelId="{72F82606-A2EE-AC41-838F-B7EA44AFC877}" type="presParOf" srcId="{4797D873-9111-4644-BDCB-964BAF66328F}" destId="{41E006F0-80A2-9B46-9E52-7E881062D178}" srcOrd="6" destOrd="0" presId="urn:microsoft.com/office/officeart/2005/8/layout/default"/>
    <dgm:cxn modelId="{6782C9A4-0D56-FC43-A3DF-655CC52EE5D9}" type="presParOf" srcId="{4797D873-9111-4644-BDCB-964BAF66328F}" destId="{66B0E403-2B6B-AB45-8F70-0B83A118ADE3}" srcOrd="7" destOrd="0" presId="urn:microsoft.com/office/officeart/2005/8/layout/default"/>
    <dgm:cxn modelId="{BE335F59-EAD4-904D-A8BB-B34F7FAA7EC6}" type="presParOf" srcId="{4797D873-9111-4644-BDCB-964BAF66328F}" destId="{72C52AFF-11DC-5941-9129-A7EADE01C33D}" srcOrd="8" destOrd="0" presId="urn:microsoft.com/office/officeart/2005/8/layout/default"/>
    <dgm:cxn modelId="{AC10E0B8-E8F3-BB49-B191-FD161057D552}" type="presParOf" srcId="{4797D873-9111-4644-BDCB-964BAF66328F}" destId="{2F55D470-AE08-C246-BD52-47D2252FBD60}" srcOrd="9" destOrd="0" presId="urn:microsoft.com/office/officeart/2005/8/layout/default"/>
    <dgm:cxn modelId="{414C63D0-61B8-2148-A091-70E80D645745}" type="presParOf" srcId="{4797D873-9111-4644-BDCB-964BAF66328F}" destId="{DA82D061-7F73-E545-B3A2-90B5A3C18DE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F98691-A6BB-764D-AD08-CA3B4C6AE567}" type="doc">
      <dgm:prSet loTypeId="urn:microsoft.com/office/officeart/2005/8/layout/hProcess9" loCatId="" qsTypeId="urn:microsoft.com/office/officeart/2005/8/quickstyle/simple1" qsCatId="simple" csTypeId="urn:microsoft.com/office/officeart/2005/8/colors/accent2_1" csCatId="accent2" phldr="1"/>
      <dgm:spPr/>
    </dgm:pt>
    <dgm:pt modelId="{5E65F8B1-947F-9A43-865E-945AE1F11D13}">
      <dgm:prSet phldrT="[Texto]" custT="1"/>
      <dgm:spPr/>
      <dgm:t>
        <a:bodyPr/>
        <a:lstStyle/>
        <a:p>
          <a:r>
            <a:rPr lang="es-ES" sz="2000" dirty="0"/>
            <a:t>Señalar manifestaciones de problema</a:t>
          </a:r>
        </a:p>
      </dgm:t>
    </dgm:pt>
    <dgm:pt modelId="{EB534BBA-AA1B-2E48-8332-27F94499EA7A}" type="parTrans" cxnId="{F48F63C4-6CC5-DB41-867D-C95141E21B12}">
      <dgm:prSet/>
      <dgm:spPr/>
      <dgm:t>
        <a:bodyPr/>
        <a:lstStyle/>
        <a:p>
          <a:endParaRPr lang="es-ES" sz="2800"/>
        </a:p>
      </dgm:t>
    </dgm:pt>
    <dgm:pt modelId="{20963C7D-565A-D242-9492-7D966C4946CF}" type="sibTrans" cxnId="{F48F63C4-6CC5-DB41-867D-C95141E21B12}">
      <dgm:prSet/>
      <dgm:spPr/>
      <dgm:t>
        <a:bodyPr/>
        <a:lstStyle/>
        <a:p>
          <a:endParaRPr lang="es-ES" sz="2800"/>
        </a:p>
      </dgm:t>
    </dgm:pt>
    <dgm:pt modelId="{0C5916FA-E699-FE44-8FC1-FD83EA622F6F}">
      <dgm:prSet phldrT="[Texto]" custT="1"/>
      <dgm:spPr/>
      <dgm:t>
        <a:bodyPr/>
        <a:lstStyle/>
        <a:p>
          <a:r>
            <a:rPr lang="es-ES" sz="2000" dirty="0"/>
            <a:t>Identificar dos variables como mínimo</a:t>
          </a:r>
        </a:p>
      </dgm:t>
    </dgm:pt>
    <dgm:pt modelId="{C6BC74C7-6B80-7246-A0AE-5309FF3DC88D}" type="parTrans" cxnId="{D4791E0F-7E48-8D4A-8115-524A35F1DCB9}">
      <dgm:prSet/>
      <dgm:spPr/>
      <dgm:t>
        <a:bodyPr/>
        <a:lstStyle/>
        <a:p>
          <a:endParaRPr lang="es-ES" sz="2800"/>
        </a:p>
      </dgm:t>
    </dgm:pt>
    <dgm:pt modelId="{E2B1C2B5-FB79-5D4A-8E16-DBA30C173DEC}" type="sibTrans" cxnId="{D4791E0F-7E48-8D4A-8115-524A35F1DCB9}">
      <dgm:prSet/>
      <dgm:spPr/>
      <dgm:t>
        <a:bodyPr/>
        <a:lstStyle/>
        <a:p>
          <a:endParaRPr lang="es-ES" sz="2800"/>
        </a:p>
      </dgm:t>
    </dgm:pt>
    <dgm:pt modelId="{3D1AFB16-5B7F-5647-8256-1598B6F0A4BF}">
      <dgm:prSet phldrT="[Texto]" custT="1"/>
      <dgm:spPr/>
      <dgm:t>
        <a:bodyPr/>
        <a:lstStyle/>
        <a:p>
          <a:r>
            <a:rPr lang="es-ES" sz="2000" dirty="0"/>
            <a:t>Definir con claridad el problema (</a:t>
          </a:r>
          <a:r>
            <a:rPr lang="es-ES" sz="2000" dirty="0">
              <a:solidFill>
                <a:srgbClr val="FF0000"/>
              </a:solidFill>
            </a:rPr>
            <a:t>Causalidad</a:t>
          </a:r>
          <a:r>
            <a:rPr lang="es-ES" sz="2000" dirty="0"/>
            <a:t>)</a:t>
          </a:r>
        </a:p>
      </dgm:t>
    </dgm:pt>
    <dgm:pt modelId="{86725AD6-3D52-EB4A-A476-140B416232DC}" type="parTrans" cxnId="{8DB98F8D-C9F4-CA41-A3CB-5F9A924F6547}">
      <dgm:prSet/>
      <dgm:spPr/>
      <dgm:t>
        <a:bodyPr/>
        <a:lstStyle/>
        <a:p>
          <a:endParaRPr lang="es-ES" sz="2800"/>
        </a:p>
      </dgm:t>
    </dgm:pt>
    <dgm:pt modelId="{0848678A-158D-3C4C-8C10-162BE5FDB49B}" type="sibTrans" cxnId="{8DB98F8D-C9F4-CA41-A3CB-5F9A924F6547}">
      <dgm:prSet/>
      <dgm:spPr/>
      <dgm:t>
        <a:bodyPr/>
        <a:lstStyle/>
        <a:p>
          <a:endParaRPr lang="es-ES" sz="2800"/>
        </a:p>
      </dgm:t>
    </dgm:pt>
    <dgm:pt modelId="{6F8C21C4-6862-4E4E-8AFC-E4931B2F7993}">
      <dgm:prSet phldrT="[Texto]" custT="1"/>
      <dgm:spPr/>
      <dgm:t>
        <a:bodyPr/>
        <a:lstStyle/>
        <a:p>
          <a:r>
            <a:rPr lang="es-ES" sz="2000" dirty="0"/>
            <a:t>Delimitar los aspectos que abarcan el problema</a:t>
          </a:r>
        </a:p>
      </dgm:t>
    </dgm:pt>
    <dgm:pt modelId="{20164E01-80E5-6541-A47F-30E5AC4C5DD6}" type="parTrans" cxnId="{6684D6AB-46BB-3141-85AC-740FD10D0CB6}">
      <dgm:prSet/>
      <dgm:spPr/>
      <dgm:t>
        <a:bodyPr/>
        <a:lstStyle/>
        <a:p>
          <a:endParaRPr lang="es-ES" sz="2800"/>
        </a:p>
      </dgm:t>
    </dgm:pt>
    <dgm:pt modelId="{6167AF3E-FEF0-664A-9C0C-87615EEAD8BD}" type="sibTrans" cxnId="{6684D6AB-46BB-3141-85AC-740FD10D0CB6}">
      <dgm:prSet/>
      <dgm:spPr/>
      <dgm:t>
        <a:bodyPr/>
        <a:lstStyle/>
        <a:p>
          <a:endParaRPr lang="es-ES" sz="2800"/>
        </a:p>
      </dgm:t>
    </dgm:pt>
    <dgm:pt modelId="{53FC5E8C-7AE7-0846-80B2-AEB08E301ADD}" type="pres">
      <dgm:prSet presAssocID="{8FF98691-A6BB-764D-AD08-CA3B4C6AE567}" presName="CompostProcess" presStyleCnt="0">
        <dgm:presLayoutVars>
          <dgm:dir/>
          <dgm:resizeHandles val="exact"/>
        </dgm:presLayoutVars>
      </dgm:prSet>
      <dgm:spPr/>
    </dgm:pt>
    <dgm:pt modelId="{10BB06FB-2BD1-4848-8AE0-23A738DB1C22}" type="pres">
      <dgm:prSet presAssocID="{8FF98691-A6BB-764D-AD08-CA3B4C6AE567}" presName="arrow" presStyleLbl="bgShp" presStyleIdx="0" presStyleCnt="1"/>
      <dgm:spPr/>
    </dgm:pt>
    <dgm:pt modelId="{A22777DE-5791-FB45-91B7-2CEDE232986A}" type="pres">
      <dgm:prSet presAssocID="{8FF98691-A6BB-764D-AD08-CA3B4C6AE567}" presName="linearProcess" presStyleCnt="0"/>
      <dgm:spPr/>
    </dgm:pt>
    <dgm:pt modelId="{D43F7D1C-5E26-574B-9560-484D217078A3}" type="pres">
      <dgm:prSet presAssocID="{5E65F8B1-947F-9A43-865E-945AE1F11D13}" presName="textNode" presStyleLbl="node1" presStyleIdx="0" presStyleCnt="4">
        <dgm:presLayoutVars>
          <dgm:bulletEnabled val="1"/>
        </dgm:presLayoutVars>
      </dgm:prSet>
      <dgm:spPr/>
    </dgm:pt>
    <dgm:pt modelId="{E22E03BE-E33E-C948-9745-4388999502F1}" type="pres">
      <dgm:prSet presAssocID="{20963C7D-565A-D242-9492-7D966C4946CF}" presName="sibTrans" presStyleCnt="0"/>
      <dgm:spPr/>
    </dgm:pt>
    <dgm:pt modelId="{861A45E1-53B2-A948-969D-5F4AF2799A4F}" type="pres">
      <dgm:prSet presAssocID="{0C5916FA-E699-FE44-8FC1-FD83EA622F6F}" presName="textNode" presStyleLbl="node1" presStyleIdx="1" presStyleCnt="4">
        <dgm:presLayoutVars>
          <dgm:bulletEnabled val="1"/>
        </dgm:presLayoutVars>
      </dgm:prSet>
      <dgm:spPr/>
    </dgm:pt>
    <dgm:pt modelId="{AB9915A0-1F04-5740-86E3-BE750BDD8C73}" type="pres">
      <dgm:prSet presAssocID="{E2B1C2B5-FB79-5D4A-8E16-DBA30C173DEC}" presName="sibTrans" presStyleCnt="0"/>
      <dgm:spPr/>
    </dgm:pt>
    <dgm:pt modelId="{CF3D679B-53B9-D046-9988-9F373179DEA2}" type="pres">
      <dgm:prSet presAssocID="{3D1AFB16-5B7F-5647-8256-1598B6F0A4BF}" presName="textNode" presStyleLbl="node1" presStyleIdx="2" presStyleCnt="4">
        <dgm:presLayoutVars>
          <dgm:bulletEnabled val="1"/>
        </dgm:presLayoutVars>
      </dgm:prSet>
      <dgm:spPr/>
    </dgm:pt>
    <dgm:pt modelId="{4B76FB76-164E-AE4A-9569-01B201D82081}" type="pres">
      <dgm:prSet presAssocID="{0848678A-158D-3C4C-8C10-162BE5FDB49B}" presName="sibTrans" presStyleCnt="0"/>
      <dgm:spPr/>
    </dgm:pt>
    <dgm:pt modelId="{737BC311-E702-A844-A007-42715FCC93FA}" type="pres">
      <dgm:prSet presAssocID="{6F8C21C4-6862-4E4E-8AFC-E4931B2F799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4791E0F-7E48-8D4A-8115-524A35F1DCB9}" srcId="{8FF98691-A6BB-764D-AD08-CA3B4C6AE567}" destId="{0C5916FA-E699-FE44-8FC1-FD83EA622F6F}" srcOrd="1" destOrd="0" parTransId="{C6BC74C7-6B80-7246-A0AE-5309FF3DC88D}" sibTransId="{E2B1C2B5-FB79-5D4A-8E16-DBA30C173DEC}"/>
    <dgm:cxn modelId="{9A8ECB32-9A7A-9F45-9715-B5C69C4E38A8}" type="presOf" srcId="{6F8C21C4-6862-4E4E-8AFC-E4931B2F7993}" destId="{737BC311-E702-A844-A007-42715FCC93FA}" srcOrd="0" destOrd="0" presId="urn:microsoft.com/office/officeart/2005/8/layout/hProcess9"/>
    <dgm:cxn modelId="{8DB98F8D-C9F4-CA41-A3CB-5F9A924F6547}" srcId="{8FF98691-A6BB-764D-AD08-CA3B4C6AE567}" destId="{3D1AFB16-5B7F-5647-8256-1598B6F0A4BF}" srcOrd="2" destOrd="0" parTransId="{86725AD6-3D52-EB4A-A476-140B416232DC}" sibTransId="{0848678A-158D-3C4C-8C10-162BE5FDB49B}"/>
    <dgm:cxn modelId="{6684D6AB-46BB-3141-85AC-740FD10D0CB6}" srcId="{8FF98691-A6BB-764D-AD08-CA3B4C6AE567}" destId="{6F8C21C4-6862-4E4E-8AFC-E4931B2F7993}" srcOrd="3" destOrd="0" parTransId="{20164E01-80E5-6541-A47F-30E5AC4C5DD6}" sibTransId="{6167AF3E-FEF0-664A-9C0C-87615EEAD8BD}"/>
    <dgm:cxn modelId="{C60776B2-2FF3-B64D-BA95-388109FF7ED0}" type="presOf" srcId="{5E65F8B1-947F-9A43-865E-945AE1F11D13}" destId="{D43F7D1C-5E26-574B-9560-484D217078A3}" srcOrd="0" destOrd="0" presId="urn:microsoft.com/office/officeart/2005/8/layout/hProcess9"/>
    <dgm:cxn modelId="{26AFCBB4-97BC-EC4E-9640-A3013067D5EE}" type="presOf" srcId="{0C5916FA-E699-FE44-8FC1-FD83EA622F6F}" destId="{861A45E1-53B2-A948-969D-5F4AF2799A4F}" srcOrd="0" destOrd="0" presId="urn:microsoft.com/office/officeart/2005/8/layout/hProcess9"/>
    <dgm:cxn modelId="{F48F63C4-6CC5-DB41-867D-C95141E21B12}" srcId="{8FF98691-A6BB-764D-AD08-CA3B4C6AE567}" destId="{5E65F8B1-947F-9A43-865E-945AE1F11D13}" srcOrd="0" destOrd="0" parTransId="{EB534BBA-AA1B-2E48-8332-27F94499EA7A}" sibTransId="{20963C7D-565A-D242-9492-7D966C4946CF}"/>
    <dgm:cxn modelId="{5B481DCE-C3B7-B04C-9A56-61B003C3E357}" type="presOf" srcId="{3D1AFB16-5B7F-5647-8256-1598B6F0A4BF}" destId="{CF3D679B-53B9-D046-9988-9F373179DEA2}" srcOrd="0" destOrd="0" presId="urn:microsoft.com/office/officeart/2005/8/layout/hProcess9"/>
    <dgm:cxn modelId="{557DA3F9-4CBC-4644-A791-11F95E3595C7}" type="presOf" srcId="{8FF98691-A6BB-764D-AD08-CA3B4C6AE567}" destId="{53FC5E8C-7AE7-0846-80B2-AEB08E301ADD}" srcOrd="0" destOrd="0" presId="urn:microsoft.com/office/officeart/2005/8/layout/hProcess9"/>
    <dgm:cxn modelId="{68008665-F263-5647-9081-18F1529248D3}" type="presParOf" srcId="{53FC5E8C-7AE7-0846-80B2-AEB08E301ADD}" destId="{10BB06FB-2BD1-4848-8AE0-23A738DB1C22}" srcOrd="0" destOrd="0" presId="urn:microsoft.com/office/officeart/2005/8/layout/hProcess9"/>
    <dgm:cxn modelId="{C4275549-D7B7-6247-812F-EDACBC177479}" type="presParOf" srcId="{53FC5E8C-7AE7-0846-80B2-AEB08E301ADD}" destId="{A22777DE-5791-FB45-91B7-2CEDE232986A}" srcOrd="1" destOrd="0" presId="urn:microsoft.com/office/officeart/2005/8/layout/hProcess9"/>
    <dgm:cxn modelId="{996D9616-E5B2-F947-BC7D-8AE851E183FD}" type="presParOf" srcId="{A22777DE-5791-FB45-91B7-2CEDE232986A}" destId="{D43F7D1C-5E26-574B-9560-484D217078A3}" srcOrd="0" destOrd="0" presId="urn:microsoft.com/office/officeart/2005/8/layout/hProcess9"/>
    <dgm:cxn modelId="{147B74F0-F0AC-F54F-B5C4-57C2EA139477}" type="presParOf" srcId="{A22777DE-5791-FB45-91B7-2CEDE232986A}" destId="{E22E03BE-E33E-C948-9745-4388999502F1}" srcOrd="1" destOrd="0" presId="urn:microsoft.com/office/officeart/2005/8/layout/hProcess9"/>
    <dgm:cxn modelId="{A4E6DBBB-BA51-CB4D-8237-80E9921067FD}" type="presParOf" srcId="{A22777DE-5791-FB45-91B7-2CEDE232986A}" destId="{861A45E1-53B2-A948-969D-5F4AF2799A4F}" srcOrd="2" destOrd="0" presId="urn:microsoft.com/office/officeart/2005/8/layout/hProcess9"/>
    <dgm:cxn modelId="{BAAAABA7-BC5F-D745-BC99-16309EE66DAE}" type="presParOf" srcId="{A22777DE-5791-FB45-91B7-2CEDE232986A}" destId="{AB9915A0-1F04-5740-86E3-BE750BDD8C73}" srcOrd="3" destOrd="0" presId="urn:microsoft.com/office/officeart/2005/8/layout/hProcess9"/>
    <dgm:cxn modelId="{6AA14F3C-289E-7044-BBE0-B872893AB3FD}" type="presParOf" srcId="{A22777DE-5791-FB45-91B7-2CEDE232986A}" destId="{CF3D679B-53B9-D046-9988-9F373179DEA2}" srcOrd="4" destOrd="0" presId="urn:microsoft.com/office/officeart/2005/8/layout/hProcess9"/>
    <dgm:cxn modelId="{C93B54E0-065D-E642-A815-2202054003A2}" type="presParOf" srcId="{A22777DE-5791-FB45-91B7-2CEDE232986A}" destId="{4B76FB76-164E-AE4A-9569-01B201D82081}" srcOrd="5" destOrd="0" presId="urn:microsoft.com/office/officeart/2005/8/layout/hProcess9"/>
    <dgm:cxn modelId="{BD64BAD5-9C2F-6D40-96AA-469E75648B76}" type="presParOf" srcId="{A22777DE-5791-FB45-91B7-2CEDE232986A}" destId="{737BC311-E702-A844-A007-42715FCC93F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E59538-8281-8946-8AE0-C600088C69C4}" type="doc">
      <dgm:prSet loTypeId="urn:microsoft.com/office/officeart/2005/8/layout/lProcess3" loCatId="" qsTypeId="urn:microsoft.com/office/officeart/2005/8/quickstyle/simple1" qsCatId="simple" csTypeId="urn:microsoft.com/office/officeart/2005/8/colors/accent1_1" csCatId="accent1" phldr="1"/>
      <dgm:spPr/>
    </dgm:pt>
    <dgm:pt modelId="{8263551A-E406-0F42-8FA1-2CC645036579}">
      <dgm:prSet phldrT="[Texto]" custT="1"/>
      <dgm:spPr/>
      <dgm:t>
        <a:bodyPr/>
        <a:lstStyle/>
        <a:p>
          <a:r>
            <a:rPr lang="es-ES" sz="2000" dirty="0">
              <a:solidFill>
                <a:srgbClr val="FF0000"/>
              </a:solidFill>
            </a:rPr>
            <a:t>Descriptivos</a:t>
          </a:r>
          <a:r>
            <a:rPr lang="es-ES" sz="2000" dirty="0"/>
            <a:t>: Buscan definir o caracterizar objetos, hechos o fenómenos</a:t>
          </a:r>
        </a:p>
      </dgm:t>
    </dgm:pt>
    <dgm:pt modelId="{633DB211-2668-294A-924D-8097B50E0D46}" type="parTrans" cxnId="{520C5643-9058-D745-93ED-C2FC412FB191}">
      <dgm:prSet/>
      <dgm:spPr/>
      <dgm:t>
        <a:bodyPr/>
        <a:lstStyle/>
        <a:p>
          <a:endParaRPr lang="es-ES" sz="2000"/>
        </a:p>
      </dgm:t>
    </dgm:pt>
    <dgm:pt modelId="{C7B29D4D-9805-E84C-AC59-B12CFCAB3E53}" type="sibTrans" cxnId="{520C5643-9058-D745-93ED-C2FC412FB191}">
      <dgm:prSet/>
      <dgm:spPr/>
      <dgm:t>
        <a:bodyPr/>
        <a:lstStyle/>
        <a:p>
          <a:endParaRPr lang="es-ES" sz="2000"/>
        </a:p>
      </dgm:t>
    </dgm:pt>
    <dgm:pt modelId="{85DC3CBC-EFAB-1C45-9586-CF181DE37FC4}">
      <dgm:prSet phldrT="[Texto]" custT="1"/>
      <dgm:spPr/>
      <dgm:t>
        <a:bodyPr/>
        <a:lstStyle/>
        <a:p>
          <a:r>
            <a:rPr lang="es-ES" sz="2000" dirty="0">
              <a:solidFill>
                <a:srgbClr val="FF0000"/>
              </a:solidFill>
            </a:rPr>
            <a:t>Explicativos</a:t>
          </a:r>
          <a:r>
            <a:rPr lang="es-ES" sz="2000" dirty="0"/>
            <a:t>: Proponen respuestas acerca de relaciones casuales entre los hechos</a:t>
          </a:r>
        </a:p>
      </dgm:t>
    </dgm:pt>
    <dgm:pt modelId="{57470C3D-2D64-FC4A-B234-2BD77468CA0D}" type="parTrans" cxnId="{5E8BB89F-92A3-A14A-8C0C-B0F677AA86B3}">
      <dgm:prSet/>
      <dgm:spPr/>
      <dgm:t>
        <a:bodyPr/>
        <a:lstStyle/>
        <a:p>
          <a:endParaRPr lang="es-ES" sz="2000"/>
        </a:p>
      </dgm:t>
    </dgm:pt>
    <dgm:pt modelId="{A235BDAB-BFE6-4445-A833-0589669B6552}" type="sibTrans" cxnId="{5E8BB89F-92A3-A14A-8C0C-B0F677AA86B3}">
      <dgm:prSet/>
      <dgm:spPr/>
      <dgm:t>
        <a:bodyPr/>
        <a:lstStyle/>
        <a:p>
          <a:endParaRPr lang="es-ES" sz="2000"/>
        </a:p>
      </dgm:t>
    </dgm:pt>
    <dgm:pt modelId="{78B0AD51-58C9-3441-82B6-0D290426B886}">
      <dgm:prSet phldrT="[Texto]" custT="1"/>
      <dgm:spPr/>
      <dgm:t>
        <a:bodyPr/>
        <a:lstStyle/>
        <a:p>
          <a:r>
            <a:rPr lang="es-ES" sz="2000" dirty="0">
              <a:solidFill>
                <a:srgbClr val="FF0000"/>
              </a:solidFill>
            </a:rPr>
            <a:t>Tecnológicos</a:t>
          </a:r>
          <a:r>
            <a:rPr lang="es-ES" sz="2000" dirty="0"/>
            <a:t>: Tienden a buscar soluciones, técnicas para corregir un fenómeno </a:t>
          </a:r>
        </a:p>
      </dgm:t>
    </dgm:pt>
    <dgm:pt modelId="{BE9869AF-3E6B-FA4A-AA59-84A34F8FB965}" type="parTrans" cxnId="{D5B26AC4-1443-D34C-B010-4D42EA9853C7}">
      <dgm:prSet/>
      <dgm:spPr/>
      <dgm:t>
        <a:bodyPr/>
        <a:lstStyle/>
        <a:p>
          <a:endParaRPr lang="es-ES" sz="2000"/>
        </a:p>
      </dgm:t>
    </dgm:pt>
    <dgm:pt modelId="{BEBF5FF3-3A51-3048-9FB0-F6BF5754B1E4}" type="sibTrans" cxnId="{D5B26AC4-1443-D34C-B010-4D42EA9853C7}">
      <dgm:prSet/>
      <dgm:spPr/>
      <dgm:t>
        <a:bodyPr/>
        <a:lstStyle/>
        <a:p>
          <a:endParaRPr lang="es-ES" sz="2000"/>
        </a:p>
      </dgm:t>
    </dgm:pt>
    <dgm:pt modelId="{E3054636-9B0B-C843-B57A-9C9ED2020BCB}">
      <dgm:prSet phldrT="[Texto]" custT="1"/>
      <dgm:spPr/>
      <dgm:t>
        <a:bodyPr/>
        <a:lstStyle/>
        <a:p>
          <a:r>
            <a:rPr lang="es-ES" sz="1600" dirty="0"/>
            <a:t>Cómo son los hábitos de estudio de los estudiantes de la UNIAJC?</a:t>
          </a:r>
        </a:p>
      </dgm:t>
    </dgm:pt>
    <dgm:pt modelId="{42EC3AFB-248E-8F48-B34E-DF6837AF51DC}" type="parTrans" cxnId="{6938A4C2-0801-CC4F-8BEB-989997E005F5}">
      <dgm:prSet/>
      <dgm:spPr/>
      <dgm:t>
        <a:bodyPr/>
        <a:lstStyle/>
        <a:p>
          <a:endParaRPr lang="es-ES" sz="2000"/>
        </a:p>
      </dgm:t>
    </dgm:pt>
    <dgm:pt modelId="{846BFC27-F862-5D48-8486-516B46971B07}" type="sibTrans" cxnId="{6938A4C2-0801-CC4F-8BEB-989997E005F5}">
      <dgm:prSet/>
      <dgm:spPr/>
      <dgm:t>
        <a:bodyPr/>
        <a:lstStyle/>
        <a:p>
          <a:endParaRPr lang="es-ES" sz="2000"/>
        </a:p>
      </dgm:t>
    </dgm:pt>
    <dgm:pt modelId="{7480D232-9916-904C-A93A-93B6C0654469}">
      <dgm:prSet phldrT="[Texto]" custT="1"/>
      <dgm:spPr/>
      <dgm:t>
        <a:bodyPr/>
        <a:lstStyle/>
        <a:p>
          <a:r>
            <a:rPr lang="es-ES" sz="1600" dirty="0"/>
            <a:t>Por qué los jóvenes prefieren la TV a la lectura de diarios?</a:t>
          </a:r>
        </a:p>
      </dgm:t>
    </dgm:pt>
    <dgm:pt modelId="{25FA6CB5-5A3A-974D-9F81-21758B515BB8}" type="parTrans" cxnId="{BD19E09D-E443-2C4B-BC28-93713B5A34C6}">
      <dgm:prSet/>
      <dgm:spPr/>
      <dgm:t>
        <a:bodyPr/>
        <a:lstStyle/>
        <a:p>
          <a:endParaRPr lang="es-ES" sz="2000"/>
        </a:p>
      </dgm:t>
    </dgm:pt>
    <dgm:pt modelId="{B9A7B07B-E47D-5849-8A16-E90A24413434}" type="sibTrans" cxnId="{BD19E09D-E443-2C4B-BC28-93713B5A34C6}">
      <dgm:prSet/>
      <dgm:spPr/>
      <dgm:t>
        <a:bodyPr/>
        <a:lstStyle/>
        <a:p>
          <a:endParaRPr lang="es-ES" sz="2000"/>
        </a:p>
      </dgm:t>
    </dgm:pt>
    <dgm:pt modelId="{6FAD29C4-2571-3B4E-B13C-BD4C01821E5A}">
      <dgm:prSet phldrT="[Texto]" custT="1"/>
      <dgm:spPr/>
      <dgm:t>
        <a:bodyPr/>
        <a:lstStyle/>
        <a:p>
          <a:r>
            <a:rPr lang="es-ES" sz="1600" dirty="0"/>
            <a:t>Cómo implementar el sistema de control de temperatura al proceso?</a:t>
          </a:r>
        </a:p>
      </dgm:t>
    </dgm:pt>
    <dgm:pt modelId="{A9C4FF25-5625-2147-9778-5217932A3539}" type="parTrans" cxnId="{2A09DF0F-EBB8-3F45-99AA-AB5F73B3C395}">
      <dgm:prSet/>
      <dgm:spPr/>
      <dgm:t>
        <a:bodyPr/>
        <a:lstStyle/>
        <a:p>
          <a:endParaRPr lang="es-ES" sz="2000"/>
        </a:p>
      </dgm:t>
    </dgm:pt>
    <dgm:pt modelId="{2F1A8A12-0CF6-BE48-A344-3E3619353D0A}" type="sibTrans" cxnId="{2A09DF0F-EBB8-3F45-99AA-AB5F73B3C395}">
      <dgm:prSet/>
      <dgm:spPr/>
      <dgm:t>
        <a:bodyPr/>
        <a:lstStyle/>
        <a:p>
          <a:endParaRPr lang="es-ES" sz="2000"/>
        </a:p>
      </dgm:t>
    </dgm:pt>
    <dgm:pt modelId="{025F7C74-4CF1-284C-8BEC-AB9DA448F8E6}" type="pres">
      <dgm:prSet presAssocID="{2BE59538-8281-8946-8AE0-C600088C69C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0BD666D-8624-8147-8E1A-1B18799F7674}" type="pres">
      <dgm:prSet presAssocID="{8263551A-E406-0F42-8FA1-2CC645036579}" presName="horFlow" presStyleCnt="0"/>
      <dgm:spPr/>
    </dgm:pt>
    <dgm:pt modelId="{68A2B298-2BC6-B44C-A7B7-E3B092F452F5}" type="pres">
      <dgm:prSet presAssocID="{8263551A-E406-0F42-8FA1-2CC645036579}" presName="bigChev" presStyleLbl="node1" presStyleIdx="0" presStyleCnt="3"/>
      <dgm:spPr/>
    </dgm:pt>
    <dgm:pt modelId="{04B5F5F5-F0F5-CF46-BFC1-14C2314060D0}" type="pres">
      <dgm:prSet presAssocID="{42EC3AFB-248E-8F48-B34E-DF6837AF51DC}" presName="parTrans" presStyleCnt="0"/>
      <dgm:spPr/>
    </dgm:pt>
    <dgm:pt modelId="{072DE736-ED17-6046-B163-7AE502BB5570}" type="pres">
      <dgm:prSet presAssocID="{E3054636-9B0B-C843-B57A-9C9ED2020BCB}" presName="node" presStyleLbl="alignAccFollowNode1" presStyleIdx="0" presStyleCnt="3">
        <dgm:presLayoutVars>
          <dgm:bulletEnabled val="1"/>
        </dgm:presLayoutVars>
      </dgm:prSet>
      <dgm:spPr/>
    </dgm:pt>
    <dgm:pt modelId="{48C5D0BE-7DC7-164A-A1AB-6C2EF7128194}" type="pres">
      <dgm:prSet presAssocID="{8263551A-E406-0F42-8FA1-2CC645036579}" presName="vSp" presStyleCnt="0"/>
      <dgm:spPr/>
    </dgm:pt>
    <dgm:pt modelId="{9C8A8B6A-365C-2A4C-8A5D-414A38BC9F16}" type="pres">
      <dgm:prSet presAssocID="{85DC3CBC-EFAB-1C45-9586-CF181DE37FC4}" presName="horFlow" presStyleCnt="0"/>
      <dgm:spPr/>
    </dgm:pt>
    <dgm:pt modelId="{51E0D716-0C0E-7045-B147-3FE233354EE9}" type="pres">
      <dgm:prSet presAssocID="{85DC3CBC-EFAB-1C45-9586-CF181DE37FC4}" presName="bigChev" presStyleLbl="node1" presStyleIdx="1" presStyleCnt="3"/>
      <dgm:spPr/>
    </dgm:pt>
    <dgm:pt modelId="{E14486BF-D0E5-9C43-A3CD-B89668C792A4}" type="pres">
      <dgm:prSet presAssocID="{25FA6CB5-5A3A-974D-9F81-21758B515BB8}" presName="parTrans" presStyleCnt="0"/>
      <dgm:spPr/>
    </dgm:pt>
    <dgm:pt modelId="{818691F5-F2C6-FA45-AFDC-36A105D16837}" type="pres">
      <dgm:prSet presAssocID="{7480D232-9916-904C-A93A-93B6C0654469}" presName="node" presStyleLbl="alignAccFollowNode1" presStyleIdx="1" presStyleCnt="3">
        <dgm:presLayoutVars>
          <dgm:bulletEnabled val="1"/>
        </dgm:presLayoutVars>
      </dgm:prSet>
      <dgm:spPr/>
    </dgm:pt>
    <dgm:pt modelId="{C827D245-965E-2045-8AE3-90D11FFF9CE8}" type="pres">
      <dgm:prSet presAssocID="{85DC3CBC-EFAB-1C45-9586-CF181DE37FC4}" presName="vSp" presStyleCnt="0"/>
      <dgm:spPr/>
    </dgm:pt>
    <dgm:pt modelId="{24E3304A-5C8C-1344-B3F5-1C84C902A8D8}" type="pres">
      <dgm:prSet presAssocID="{78B0AD51-58C9-3441-82B6-0D290426B886}" presName="horFlow" presStyleCnt="0"/>
      <dgm:spPr/>
    </dgm:pt>
    <dgm:pt modelId="{D66D4ECA-8409-E240-870B-73772955581B}" type="pres">
      <dgm:prSet presAssocID="{78B0AD51-58C9-3441-82B6-0D290426B886}" presName="bigChev" presStyleLbl="node1" presStyleIdx="2" presStyleCnt="3"/>
      <dgm:spPr/>
    </dgm:pt>
    <dgm:pt modelId="{9497C0EF-C0A0-1549-AF91-3F1645438119}" type="pres">
      <dgm:prSet presAssocID="{A9C4FF25-5625-2147-9778-5217932A3539}" presName="parTrans" presStyleCnt="0"/>
      <dgm:spPr/>
    </dgm:pt>
    <dgm:pt modelId="{C29F4849-1C67-A744-8BEA-41B91F0C90C0}" type="pres">
      <dgm:prSet presAssocID="{6FAD29C4-2571-3B4E-B13C-BD4C01821E5A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08BAD301-1B2B-BC4F-9924-E7A6E571ABBA}" type="presOf" srcId="{85DC3CBC-EFAB-1C45-9586-CF181DE37FC4}" destId="{51E0D716-0C0E-7045-B147-3FE233354EE9}" srcOrd="0" destOrd="0" presId="urn:microsoft.com/office/officeart/2005/8/layout/lProcess3"/>
    <dgm:cxn modelId="{31E8E903-812A-4448-B7CF-0EF633732B76}" type="presOf" srcId="{E3054636-9B0B-C843-B57A-9C9ED2020BCB}" destId="{072DE736-ED17-6046-B163-7AE502BB5570}" srcOrd="0" destOrd="0" presId="urn:microsoft.com/office/officeart/2005/8/layout/lProcess3"/>
    <dgm:cxn modelId="{2A09DF0F-EBB8-3F45-99AA-AB5F73B3C395}" srcId="{78B0AD51-58C9-3441-82B6-0D290426B886}" destId="{6FAD29C4-2571-3B4E-B13C-BD4C01821E5A}" srcOrd="0" destOrd="0" parTransId="{A9C4FF25-5625-2147-9778-5217932A3539}" sibTransId="{2F1A8A12-0CF6-BE48-A344-3E3619353D0A}"/>
    <dgm:cxn modelId="{9E835042-15C3-CC4D-BD97-8A63D5407FA1}" type="presOf" srcId="{78B0AD51-58C9-3441-82B6-0D290426B886}" destId="{D66D4ECA-8409-E240-870B-73772955581B}" srcOrd="0" destOrd="0" presId="urn:microsoft.com/office/officeart/2005/8/layout/lProcess3"/>
    <dgm:cxn modelId="{520C5643-9058-D745-93ED-C2FC412FB191}" srcId="{2BE59538-8281-8946-8AE0-C600088C69C4}" destId="{8263551A-E406-0F42-8FA1-2CC645036579}" srcOrd="0" destOrd="0" parTransId="{633DB211-2668-294A-924D-8097B50E0D46}" sibTransId="{C7B29D4D-9805-E84C-AC59-B12CFCAB3E53}"/>
    <dgm:cxn modelId="{8FF2EB63-3A1B-5344-B115-ECFA9338C989}" type="presOf" srcId="{6FAD29C4-2571-3B4E-B13C-BD4C01821E5A}" destId="{C29F4849-1C67-A744-8BEA-41B91F0C90C0}" srcOrd="0" destOrd="0" presId="urn:microsoft.com/office/officeart/2005/8/layout/lProcess3"/>
    <dgm:cxn modelId="{12BF0195-A785-6042-8FE8-73411D8CADC3}" type="presOf" srcId="{2BE59538-8281-8946-8AE0-C600088C69C4}" destId="{025F7C74-4CF1-284C-8BEC-AB9DA448F8E6}" srcOrd="0" destOrd="0" presId="urn:microsoft.com/office/officeart/2005/8/layout/lProcess3"/>
    <dgm:cxn modelId="{C4B3179A-B78D-764E-AA78-7D326D1178EB}" type="presOf" srcId="{8263551A-E406-0F42-8FA1-2CC645036579}" destId="{68A2B298-2BC6-B44C-A7B7-E3B092F452F5}" srcOrd="0" destOrd="0" presId="urn:microsoft.com/office/officeart/2005/8/layout/lProcess3"/>
    <dgm:cxn modelId="{BD19E09D-E443-2C4B-BC28-93713B5A34C6}" srcId="{85DC3CBC-EFAB-1C45-9586-CF181DE37FC4}" destId="{7480D232-9916-904C-A93A-93B6C0654469}" srcOrd="0" destOrd="0" parTransId="{25FA6CB5-5A3A-974D-9F81-21758B515BB8}" sibTransId="{B9A7B07B-E47D-5849-8A16-E90A24413434}"/>
    <dgm:cxn modelId="{5E8BB89F-92A3-A14A-8C0C-B0F677AA86B3}" srcId="{2BE59538-8281-8946-8AE0-C600088C69C4}" destId="{85DC3CBC-EFAB-1C45-9586-CF181DE37FC4}" srcOrd="1" destOrd="0" parTransId="{57470C3D-2D64-FC4A-B234-2BD77468CA0D}" sibTransId="{A235BDAB-BFE6-4445-A833-0589669B6552}"/>
    <dgm:cxn modelId="{6938A4C2-0801-CC4F-8BEB-989997E005F5}" srcId="{8263551A-E406-0F42-8FA1-2CC645036579}" destId="{E3054636-9B0B-C843-B57A-9C9ED2020BCB}" srcOrd="0" destOrd="0" parTransId="{42EC3AFB-248E-8F48-B34E-DF6837AF51DC}" sibTransId="{846BFC27-F862-5D48-8486-516B46971B07}"/>
    <dgm:cxn modelId="{D5B26AC4-1443-D34C-B010-4D42EA9853C7}" srcId="{2BE59538-8281-8946-8AE0-C600088C69C4}" destId="{78B0AD51-58C9-3441-82B6-0D290426B886}" srcOrd="2" destOrd="0" parTransId="{BE9869AF-3E6B-FA4A-AA59-84A34F8FB965}" sibTransId="{BEBF5FF3-3A51-3048-9FB0-F6BF5754B1E4}"/>
    <dgm:cxn modelId="{9A0F4AEE-FB1E-C745-8670-2BCA15FDD412}" type="presOf" srcId="{7480D232-9916-904C-A93A-93B6C0654469}" destId="{818691F5-F2C6-FA45-AFDC-36A105D16837}" srcOrd="0" destOrd="0" presId="urn:microsoft.com/office/officeart/2005/8/layout/lProcess3"/>
    <dgm:cxn modelId="{8677445D-A058-7246-A500-B3336A12D8DC}" type="presParOf" srcId="{025F7C74-4CF1-284C-8BEC-AB9DA448F8E6}" destId="{F0BD666D-8624-8147-8E1A-1B18799F7674}" srcOrd="0" destOrd="0" presId="urn:microsoft.com/office/officeart/2005/8/layout/lProcess3"/>
    <dgm:cxn modelId="{5FAD4EB7-91EF-C14B-BCDF-2D8066207862}" type="presParOf" srcId="{F0BD666D-8624-8147-8E1A-1B18799F7674}" destId="{68A2B298-2BC6-B44C-A7B7-E3B092F452F5}" srcOrd="0" destOrd="0" presId="urn:microsoft.com/office/officeart/2005/8/layout/lProcess3"/>
    <dgm:cxn modelId="{EFE621FF-03E3-3A4C-9C99-8FB4ADF97B6F}" type="presParOf" srcId="{F0BD666D-8624-8147-8E1A-1B18799F7674}" destId="{04B5F5F5-F0F5-CF46-BFC1-14C2314060D0}" srcOrd="1" destOrd="0" presId="urn:microsoft.com/office/officeart/2005/8/layout/lProcess3"/>
    <dgm:cxn modelId="{8E206ADC-8097-C541-A43D-51988E857954}" type="presParOf" srcId="{F0BD666D-8624-8147-8E1A-1B18799F7674}" destId="{072DE736-ED17-6046-B163-7AE502BB5570}" srcOrd="2" destOrd="0" presId="urn:microsoft.com/office/officeart/2005/8/layout/lProcess3"/>
    <dgm:cxn modelId="{B9F18F7F-DD61-084E-856D-F785F48851E8}" type="presParOf" srcId="{025F7C74-4CF1-284C-8BEC-AB9DA448F8E6}" destId="{48C5D0BE-7DC7-164A-A1AB-6C2EF7128194}" srcOrd="1" destOrd="0" presId="urn:microsoft.com/office/officeart/2005/8/layout/lProcess3"/>
    <dgm:cxn modelId="{6CA37907-6876-2C44-9815-1F038F50C272}" type="presParOf" srcId="{025F7C74-4CF1-284C-8BEC-AB9DA448F8E6}" destId="{9C8A8B6A-365C-2A4C-8A5D-414A38BC9F16}" srcOrd="2" destOrd="0" presId="urn:microsoft.com/office/officeart/2005/8/layout/lProcess3"/>
    <dgm:cxn modelId="{320E477F-E4E8-1948-88C8-901109A5BDB0}" type="presParOf" srcId="{9C8A8B6A-365C-2A4C-8A5D-414A38BC9F16}" destId="{51E0D716-0C0E-7045-B147-3FE233354EE9}" srcOrd="0" destOrd="0" presId="urn:microsoft.com/office/officeart/2005/8/layout/lProcess3"/>
    <dgm:cxn modelId="{480BEB25-C2CC-1145-A9C8-97F54AEBD3AF}" type="presParOf" srcId="{9C8A8B6A-365C-2A4C-8A5D-414A38BC9F16}" destId="{E14486BF-D0E5-9C43-A3CD-B89668C792A4}" srcOrd="1" destOrd="0" presId="urn:microsoft.com/office/officeart/2005/8/layout/lProcess3"/>
    <dgm:cxn modelId="{7C7ED1D5-5978-0048-AE05-0AD9DED47864}" type="presParOf" srcId="{9C8A8B6A-365C-2A4C-8A5D-414A38BC9F16}" destId="{818691F5-F2C6-FA45-AFDC-36A105D16837}" srcOrd="2" destOrd="0" presId="urn:microsoft.com/office/officeart/2005/8/layout/lProcess3"/>
    <dgm:cxn modelId="{1DA13EDA-155E-A447-AE25-0499F08E9113}" type="presParOf" srcId="{025F7C74-4CF1-284C-8BEC-AB9DA448F8E6}" destId="{C827D245-965E-2045-8AE3-90D11FFF9CE8}" srcOrd="3" destOrd="0" presId="urn:microsoft.com/office/officeart/2005/8/layout/lProcess3"/>
    <dgm:cxn modelId="{ACF2FFCB-0C04-D948-9051-A57C6CF2AFE9}" type="presParOf" srcId="{025F7C74-4CF1-284C-8BEC-AB9DA448F8E6}" destId="{24E3304A-5C8C-1344-B3F5-1C84C902A8D8}" srcOrd="4" destOrd="0" presId="urn:microsoft.com/office/officeart/2005/8/layout/lProcess3"/>
    <dgm:cxn modelId="{66C0117D-747B-8C41-8AEE-15D57D8AB154}" type="presParOf" srcId="{24E3304A-5C8C-1344-B3F5-1C84C902A8D8}" destId="{D66D4ECA-8409-E240-870B-73772955581B}" srcOrd="0" destOrd="0" presId="urn:microsoft.com/office/officeart/2005/8/layout/lProcess3"/>
    <dgm:cxn modelId="{C92FB3C7-D127-1440-A004-2C140EB4C24F}" type="presParOf" srcId="{24E3304A-5C8C-1344-B3F5-1C84C902A8D8}" destId="{9497C0EF-C0A0-1549-AF91-3F1645438119}" srcOrd="1" destOrd="0" presId="urn:microsoft.com/office/officeart/2005/8/layout/lProcess3"/>
    <dgm:cxn modelId="{719B3F55-BF55-B54B-8E95-B821F412555A}" type="presParOf" srcId="{24E3304A-5C8C-1344-B3F5-1C84C902A8D8}" destId="{C29F4849-1C67-A744-8BEA-41B91F0C90C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E1F989-3469-6F4A-8E9E-154EC50A3964}" type="doc">
      <dgm:prSet loTypeId="urn:microsoft.com/office/officeart/2005/8/layout/cycle8" loCatId="" qsTypeId="urn:microsoft.com/office/officeart/2005/8/quickstyle/simple1" qsCatId="simple" csTypeId="urn:microsoft.com/office/officeart/2005/8/colors/accent6_1" csCatId="accent6" phldr="1"/>
      <dgm:spPr/>
    </dgm:pt>
    <dgm:pt modelId="{686D4282-7151-1449-8C05-001F937C8475}">
      <dgm:prSet phldrT="[Texto]" custT="1"/>
      <dgm:spPr/>
      <dgm:t>
        <a:bodyPr/>
        <a:lstStyle/>
        <a:p>
          <a:r>
            <a:rPr lang="es-ES" sz="2400" dirty="0"/>
            <a:t>Útil</a:t>
          </a:r>
        </a:p>
      </dgm:t>
    </dgm:pt>
    <dgm:pt modelId="{9A2439B9-009B-C347-ACF8-DEA4E4FB477B}" type="parTrans" cxnId="{F27BD95F-5B13-5349-834A-E6B7985EBD3C}">
      <dgm:prSet/>
      <dgm:spPr/>
      <dgm:t>
        <a:bodyPr/>
        <a:lstStyle/>
        <a:p>
          <a:endParaRPr lang="es-ES" sz="2400"/>
        </a:p>
      </dgm:t>
    </dgm:pt>
    <dgm:pt modelId="{3D3299FA-A44B-A04F-B868-736C06ED5EF1}" type="sibTrans" cxnId="{F27BD95F-5B13-5349-834A-E6B7985EBD3C}">
      <dgm:prSet/>
      <dgm:spPr/>
      <dgm:t>
        <a:bodyPr/>
        <a:lstStyle/>
        <a:p>
          <a:endParaRPr lang="es-ES" sz="2400"/>
        </a:p>
      </dgm:t>
    </dgm:pt>
    <dgm:pt modelId="{402E50D6-AEB1-FA46-A971-F5C0D243A733}">
      <dgm:prSet phldrT="[Texto]" custT="1"/>
      <dgm:spPr/>
      <dgm:t>
        <a:bodyPr/>
        <a:lstStyle/>
        <a:p>
          <a:r>
            <a:rPr lang="es-ES" sz="2400" dirty="0"/>
            <a:t>Factible</a:t>
          </a:r>
        </a:p>
      </dgm:t>
    </dgm:pt>
    <dgm:pt modelId="{591448EB-58C1-E744-9935-12AE86360FC1}" type="parTrans" cxnId="{E037C414-133B-3D40-BA4E-7989532A0E83}">
      <dgm:prSet/>
      <dgm:spPr/>
      <dgm:t>
        <a:bodyPr/>
        <a:lstStyle/>
        <a:p>
          <a:endParaRPr lang="es-ES" sz="2400"/>
        </a:p>
      </dgm:t>
    </dgm:pt>
    <dgm:pt modelId="{DEDBA550-3E1B-D442-B3FC-13DAAD941495}" type="sibTrans" cxnId="{E037C414-133B-3D40-BA4E-7989532A0E83}">
      <dgm:prSet/>
      <dgm:spPr/>
      <dgm:t>
        <a:bodyPr/>
        <a:lstStyle/>
        <a:p>
          <a:endParaRPr lang="es-ES" sz="2400"/>
        </a:p>
      </dgm:t>
    </dgm:pt>
    <dgm:pt modelId="{31BE72D4-C480-2249-9283-21DFE4FD9175}">
      <dgm:prSet phldrT="[Texto]" custT="1"/>
      <dgm:spPr/>
      <dgm:t>
        <a:bodyPr/>
        <a:lstStyle/>
        <a:p>
          <a:r>
            <a:rPr lang="es-ES" sz="2400" dirty="0"/>
            <a:t>Práctico</a:t>
          </a:r>
        </a:p>
      </dgm:t>
    </dgm:pt>
    <dgm:pt modelId="{C1DFC2E2-8558-3247-8FBA-BA13782C19C1}" type="parTrans" cxnId="{D16AEAC6-F917-1049-889F-99A41C33EFFE}">
      <dgm:prSet/>
      <dgm:spPr/>
      <dgm:t>
        <a:bodyPr/>
        <a:lstStyle/>
        <a:p>
          <a:endParaRPr lang="es-ES" sz="2400"/>
        </a:p>
      </dgm:t>
    </dgm:pt>
    <dgm:pt modelId="{DFEDEB85-6E12-2B43-9885-27887336A5A8}" type="sibTrans" cxnId="{D16AEAC6-F917-1049-889F-99A41C33EFFE}">
      <dgm:prSet/>
      <dgm:spPr/>
      <dgm:t>
        <a:bodyPr/>
        <a:lstStyle/>
        <a:p>
          <a:endParaRPr lang="es-ES" sz="2400"/>
        </a:p>
      </dgm:t>
    </dgm:pt>
    <dgm:pt modelId="{8F093402-A888-5342-944C-493054554B98}">
      <dgm:prSet phldrT="[Texto]" custT="1"/>
      <dgm:spPr/>
      <dgm:t>
        <a:bodyPr/>
        <a:lstStyle/>
        <a:p>
          <a:r>
            <a:rPr lang="es-ES" sz="2400" dirty="0"/>
            <a:t>Relevante</a:t>
          </a:r>
        </a:p>
      </dgm:t>
    </dgm:pt>
    <dgm:pt modelId="{3DBCE7AF-4D82-EA43-AD34-E4EE88FF03D4}" type="parTrans" cxnId="{D3C262B5-97FB-3E41-8A3F-59E89275085D}">
      <dgm:prSet/>
      <dgm:spPr/>
      <dgm:t>
        <a:bodyPr/>
        <a:lstStyle/>
        <a:p>
          <a:endParaRPr lang="es-ES" sz="2400"/>
        </a:p>
      </dgm:t>
    </dgm:pt>
    <dgm:pt modelId="{EA2CC0D7-0887-2643-AFD3-DAE393610D40}" type="sibTrans" cxnId="{D3C262B5-97FB-3E41-8A3F-59E89275085D}">
      <dgm:prSet/>
      <dgm:spPr/>
      <dgm:t>
        <a:bodyPr/>
        <a:lstStyle/>
        <a:p>
          <a:endParaRPr lang="es-ES" sz="2400"/>
        </a:p>
      </dgm:t>
    </dgm:pt>
    <dgm:pt modelId="{7689193A-8EED-D14D-A829-65DCA58E424E}">
      <dgm:prSet phldrT="[Texto]" custT="1"/>
      <dgm:spPr/>
      <dgm:t>
        <a:bodyPr/>
        <a:lstStyle/>
        <a:p>
          <a:r>
            <a:rPr lang="es-ES" sz="2400" dirty="0"/>
            <a:t>Original</a:t>
          </a:r>
        </a:p>
      </dgm:t>
    </dgm:pt>
    <dgm:pt modelId="{8BF78CD8-8F59-6E41-8DE2-F2C349676DC3}" type="parTrans" cxnId="{5F138593-9A4B-6B45-9EA3-B493A773F597}">
      <dgm:prSet/>
      <dgm:spPr/>
      <dgm:t>
        <a:bodyPr/>
        <a:lstStyle/>
        <a:p>
          <a:endParaRPr lang="es-ES" sz="2400"/>
        </a:p>
      </dgm:t>
    </dgm:pt>
    <dgm:pt modelId="{54DD562F-385F-114D-9D5D-C1767783A292}" type="sibTrans" cxnId="{5F138593-9A4B-6B45-9EA3-B493A773F597}">
      <dgm:prSet/>
      <dgm:spPr/>
      <dgm:t>
        <a:bodyPr/>
        <a:lstStyle/>
        <a:p>
          <a:endParaRPr lang="es-ES" sz="2400"/>
        </a:p>
      </dgm:t>
    </dgm:pt>
    <dgm:pt modelId="{EF12CC31-87B7-DC47-BB6B-C8322ACF0D6B}">
      <dgm:prSet phldrT="[Texto]" custT="1"/>
      <dgm:spPr/>
      <dgm:t>
        <a:bodyPr/>
        <a:lstStyle/>
        <a:p>
          <a:r>
            <a:rPr lang="es-ES" sz="2400" dirty="0"/>
            <a:t>De interés</a:t>
          </a:r>
        </a:p>
      </dgm:t>
    </dgm:pt>
    <dgm:pt modelId="{AECD4BCD-E9D4-FB48-B68A-5F6B1CA135B2}" type="parTrans" cxnId="{46137404-E420-BC42-953F-B5C61D731489}">
      <dgm:prSet/>
      <dgm:spPr/>
      <dgm:t>
        <a:bodyPr/>
        <a:lstStyle/>
        <a:p>
          <a:endParaRPr lang="es-ES" sz="2400"/>
        </a:p>
      </dgm:t>
    </dgm:pt>
    <dgm:pt modelId="{C37AC1A3-3B6A-9140-8234-BA7D62110E18}" type="sibTrans" cxnId="{46137404-E420-BC42-953F-B5C61D731489}">
      <dgm:prSet/>
      <dgm:spPr/>
      <dgm:t>
        <a:bodyPr/>
        <a:lstStyle/>
        <a:p>
          <a:endParaRPr lang="es-ES" sz="2400"/>
        </a:p>
      </dgm:t>
    </dgm:pt>
    <dgm:pt modelId="{81C79514-EF9A-6E4E-BB27-704D3CD77A00}" type="pres">
      <dgm:prSet presAssocID="{21E1F989-3469-6F4A-8E9E-154EC50A3964}" presName="compositeShape" presStyleCnt="0">
        <dgm:presLayoutVars>
          <dgm:chMax val="7"/>
          <dgm:dir/>
          <dgm:resizeHandles val="exact"/>
        </dgm:presLayoutVars>
      </dgm:prSet>
      <dgm:spPr/>
    </dgm:pt>
    <dgm:pt modelId="{045FD4D1-EB06-BF49-B5F5-BF24C9CD6300}" type="pres">
      <dgm:prSet presAssocID="{21E1F989-3469-6F4A-8E9E-154EC50A3964}" presName="wedge1" presStyleLbl="node1" presStyleIdx="0" presStyleCnt="6"/>
      <dgm:spPr/>
    </dgm:pt>
    <dgm:pt modelId="{89C82059-E473-6746-86D6-3F1C0D5F3783}" type="pres">
      <dgm:prSet presAssocID="{21E1F989-3469-6F4A-8E9E-154EC50A3964}" presName="dummy1a" presStyleCnt="0"/>
      <dgm:spPr/>
    </dgm:pt>
    <dgm:pt modelId="{9AE21D12-39B3-A948-A6A8-6A0DBDE2844C}" type="pres">
      <dgm:prSet presAssocID="{21E1F989-3469-6F4A-8E9E-154EC50A3964}" presName="dummy1b" presStyleCnt="0"/>
      <dgm:spPr/>
    </dgm:pt>
    <dgm:pt modelId="{641502C6-9ED2-D642-8FB8-CFED8661178F}" type="pres">
      <dgm:prSet presAssocID="{21E1F989-3469-6F4A-8E9E-154EC50A3964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0A05639-94D1-A34F-81EF-B4A512981582}" type="pres">
      <dgm:prSet presAssocID="{21E1F989-3469-6F4A-8E9E-154EC50A3964}" presName="wedge2" presStyleLbl="node1" presStyleIdx="1" presStyleCnt="6"/>
      <dgm:spPr/>
    </dgm:pt>
    <dgm:pt modelId="{9929B9A8-D41A-6749-B9B1-255B0F1F320F}" type="pres">
      <dgm:prSet presAssocID="{21E1F989-3469-6F4A-8E9E-154EC50A3964}" presName="dummy2a" presStyleCnt="0"/>
      <dgm:spPr/>
    </dgm:pt>
    <dgm:pt modelId="{E23E5E4C-6C2F-6447-BE4D-7F7BB433C8E2}" type="pres">
      <dgm:prSet presAssocID="{21E1F989-3469-6F4A-8E9E-154EC50A3964}" presName="dummy2b" presStyleCnt="0"/>
      <dgm:spPr/>
    </dgm:pt>
    <dgm:pt modelId="{EF941DD6-7D1E-D44F-895C-F417A082DFCB}" type="pres">
      <dgm:prSet presAssocID="{21E1F989-3469-6F4A-8E9E-154EC50A3964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372B04F-5D4A-4A42-84F4-98BAD1EA0BE3}" type="pres">
      <dgm:prSet presAssocID="{21E1F989-3469-6F4A-8E9E-154EC50A3964}" presName="wedge3" presStyleLbl="node1" presStyleIdx="2" presStyleCnt="6"/>
      <dgm:spPr/>
    </dgm:pt>
    <dgm:pt modelId="{EF69CD9A-3749-0B4F-845F-1430673D9215}" type="pres">
      <dgm:prSet presAssocID="{21E1F989-3469-6F4A-8E9E-154EC50A3964}" presName="dummy3a" presStyleCnt="0"/>
      <dgm:spPr/>
    </dgm:pt>
    <dgm:pt modelId="{BD29AB3F-FE90-B442-985B-970CA0C7E637}" type="pres">
      <dgm:prSet presAssocID="{21E1F989-3469-6F4A-8E9E-154EC50A3964}" presName="dummy3b" presStyleCnt="0"/>
      <dgm:spPr/>
    </dgm:pt>
    <dgm:pt modelId="{31B4A587-820E-6E45-9BD9-C53AD07461D2}" type="pres">
      <dgm:prSet presAssocID="{21E1F989-3469-6F4A-8E9E-154EC50A3964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464D13A-FB6B-C24C-A7DA-E1A51FC6EEF5}" type="pres">
      <dgm:prSet presAssocID="{21E1F989-3469-6F4A-8E9E-154EC50A3964}" presName="wedge4" presStyleLbl="node1" presStyleIdx="3" presStyleCnt="6"/>
      <dgm:spPr/>
    </dgm:pt>
    <dgm:pt modelId="{CCD79DAE-8F0F-734E-B4DD-D9FFDC4D91E6}" type="pres">
      <dgm:prSet presAssocID="{21E1F989-3469-6F4A-8E9E-154EC50A3964}" presName="dummy4a" presStyleCnt="0"/>
      <dgm:spPr/>
    </dgm:pt>
    <dgm:pt modelId="{61737EBA-FFBF-014C-892F-9D26BB2A0709}" type="pres">
      <dgm:prSet presAssocID="{21E1F989-3469-6F4A-8E9E-154EC50A3964}" presName="dummy4b" presStyleCnt="0"/>
      <dgm:spPr/>
    </dgm:pt>
    <dgm:pt modelId="{B8ACAC83-2A00-EA47-AE9F-4EFF5F119553}" type="pres">
      <dgm:prSet presAssocID="{21E1F989-3469-6F4A-8E9E-154EC50A3964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68288A7-89BE-A746-84E4-07FE67B510B5}" type="pres">
      <dgm:prSet presAssocID="{21E1F989-3469-6F4A-8E9E-154EC50A3964}" presName="wedge5" presStyleLbl="node1" presStyleIdx="4" presStyleCnt="6"/>
      <dgm:spPr/>
    </dgm:pt>
    <dgm:pt modelId="{900D2EA8-D2C2-0E4F-9FD2-96AF46E29D4C}" type="pres">
      <dgm:prSet presAssocID="{21E1F989-3469-6F4A-8E9E-154EC50A3964}" presName="dummy5a" presStyleCnt="0"/>
      <dgm:spPr/>
    </dgm:pt>
    <dgm:pt modelId="{0D2D4407-956E-754A-8169-02B05A06BC15}" type="pres">
      <dgm:prSet presAssocID="{21E1F989-3469-6F4A-8E9E-154EC50A3964}" presName="dummy5b" presStyleCnt="0"/>
      <dgm:spPr/>
    </dgm:pt>
    <dgm:pt modelId="{E753E77F-A5AF-1041-88B1-B1C18B0B8CF9}" type="pres">
      <dgm:prSet presAssocID="{21E1F989-3469-6F4A-8E9E-154EC50A3964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36C5629-BCB6-0B45-9E06-A2EFF41867DE}" type="pres">
      <dgm:prSet presAssocID="{21E1F989-3469-6F4A-8E9E-154EC50A3964}" presName="wedge6" presStyleLbl="node1" presStyleIdx="5" presStyleCnt="6"/>
      <dgm:spPr/>
    </dgm:pt>
    <dgm:pt modelId="{D459F07B-49C4-CA48-8759-CAC1331EA101}" type="pres">
      <dgm:prSet presAssocID="{21E1F989-3469-6F4A-8E9E-154EC50A3964}" presName="dummy6a" presStyleCnt="0"/>
      <dgm:spPr/>
    </dgm:pt>
    <dgm:pt modelId="{63FEE1AD-EC6D-4E47-A6CD-A94B4C4863D0}" type="pres">
      <dgm:prSet presAssocID="{21E1F989-3469-6F4A-8E9E-154EC50A3964}" presName="dummy6b" presStyleCnt="0"/>
      <dgm:spPr/>
    </dgm:pt>
    <dgm:pt modelId="{BC0B4DD0-F7C9-5C43-B03D-1E0E47996C19}" type="pres">
      <dgm:prSet presAssocID="{21E1F989-3469-6F4A-8E9E-154EC50A3964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8955B618-075A-9D47-A2E1-D546501F157A}" type="pres">
      <dgm:prSet presAssocID="{3D3299FA-A44B-A04F-B868-736C06ED5EF1}" presName="arrowWedge1" presStyleLbl="fgSibTrans2D1" presStyleIdx="0" presStyleCnt="6"/>
      <dgm:spPr/>
    </dgm:pt>
    <dgm:pt modelId="{2B827B74-CCDB-0847-B8FC-04FB7728E0B5}" type="pres">
      <dgm:prSet presAssocID="{DEDBA550-3E1B-D442-B3FC-13DAAD941495}" presName="arrowWedge2" presStyleLbl="fgSibTrans2D1" presStyleIdx="1" presStyleCnt="6"/>
      <dgm:spPr/>
    </dgm:pt>
    <dgm:pt modelId="{39D5C057-B467-7045-AFDC-A82099E94ECD}" type="pres">
      <dgm:prSet presAssocID="{DFEDEB85-6E12-2B43-9885-27887336A5A8}" presName="arrowWedge3" presStyleLbl="fgSibTrans2D1" presStyleIdx="2" presStyleCnt="6"/>
      <dgm:spPr/>
    </dgm:pt>
    <dgm:pt modelId="{44E9A0DD-76E5-F641-B562-989641A76535}" type="pres">
      <dgm:prSet presAssocID="{54DD562F-385F-114D-9D5D-C1767783A292}" presName="arrowWedge4" presStyleLbl="fgSibTrans2D1" presStyleIdx="3" presStyleCnt="6"/>
      <dgm:spPr/>
    </dgm:pt>
    <dgm:pt modelId="{7746F9ED-4474-1849-BBA5-77A6241ECC57}" type="pres">
      <dgm:prSet presAssocID="{EA2CC0D7-0887-2643-AFD3-DAE393610D40}" presName="arrowWedge5" presStyleLbl="fgSibTrans2D1" presStyleIdx="4" presStyleCnt="6"/>
      <dgm:spPr/>
    </dgm:pt>
    <dgm:pt modelId="{605DC0EE-D89F-5146-A773-19FCE6BD79B5}" type="pres">
      <dgm:prSet presAssocID="{C37AC1A3-3B6A-9140-8234-BA7D62110E18}" presName="arrowWedge6" presStyleLbl="fgSibTrans2D1" presStyleIdx="5" presStyleCnt="6"/>
      <dgm:spPr/>
    </dgm:pt>
  </dgm:ptLst>
  <dgm:cxnLst>
    <dgm:cxn modelId="{46137404-E420-BC42-953F-B5C61D731489}" srcId="{21E1F989-3469-6F4A-8E9E-154EC50A3964}" destId="{EF12CC31-87B7-DC47-BB6B-C8322ACF0D6B}" srcOrd="5" destOrd="0" parTransId="{AECD4BCD-E9D4-FB48-B68A-5F6B1CA135B2}" sibTransId="{C37AC1A3-3B6A-9140-8234-BA7D62110E18}"/>
    <dgm:cxn modelId="{E037C414-133B-3D40-BA4E-7989532A0E83}" srcId="{21E1F989-3469-6F4A-8E9E-154EC50A3964}" destId="{402E50D6-AEB1-FA46-A971-F5C0D243A733}" srcOrd="1" destOrd="0" parTransId="{591448EB-58C1-E744-9935-12AE86360FC1}" sibTransId="{DEDBA550-3E1B-D442-B3FC-13DAAD941495}"/>
    <dgm:cxn modelId="{485D281A-103A-6848-9D14-9735BF080972}" type="presOf" srcId="{31BE72D4-C480-2249-9283-21DFE4FD9175}" destId="{31B4A587-820E-6E45-9BD9-C53AD07461D2}" srcOrd="1" destOrd="0" presId="urn:microsoft.com/office/officeart/2005/8/layout/cycle8"/>
    <dgm:cxn modelId="{2191D53B-1CA5-8E46-B006-29A20646B367}" type="presOf" srcId="{7689193A-8EED-D14D-A829-65DCA58E424E}" destId="{B8ACAC83-2A00-EA47-AE9F-4EFF5F119553}" srcOrd="1" destOrd="0" presId="urn:microsoft.com/office/officeart/2005/8/layout/cycle8"/>
    <dgm:cxn modelId="{DDD2974A-1F0D-EA46-848A-AD26A37942FF}" type="presOf" srcId="{7689193A-8EED-D14D-A829-65DCA58E424E}" destId="{3464D13A-FB6B-C24C-A7DA-E1A51FC6EEF5}" srcOrd="0" destOrd="0" presId="urn:microsoft.com/office/officeart/2005/8/layout/cycle8"/>
    <dgm:cxn modelId="{AA731350-54E2-1E48-8447-01A59B10DD34}" type="presOf" srcId="{686D4282-7151-1449-8C05-001F937C8475}" destId="{641502C6-9ED2-D642-8FB8-CFED8661178F}" srcOrd="1" destOrd="0" presId="urn:microsoft.com/office/officeart/2005/8/layout/cycle8"/>
    <dgm:cxn modelId="{F27BD95F-5B13-5349-834A-E6B7985EBD3C}" srcId="{21E1F989-3469-6F4A-8E9E-154EC50A3964}" destId="{686D4282-7151-1449-8C05-001F937C8475}" srcOrd="0" destOrd="0" parTransId="{9A2439B9-009B-C347-ACF8-DEA4E4FB477B}" sibTransId="{3D3299FA-A44B-A04F-B868-736C06ED5EF1}"/>
    <dgm:cxn modelId="{DD46A863-60DF-6D4B-97EB-29834E7C0D8B}" type="presOf" srcId="{8F093402-A888-5342-944C-493054554B98}" destId="{268288A7-89BE-A746-84E4-07FE67B510B5}" srcOrd="0" destOrd="0" presId="urn:microsoft.com/office/officeart/2005/8/layout/cycle8"/>
    <dgm:cxn modelId="{C1F6037A-3769-3540-9702-5F5ADB23B95E}" type="presOf" srcId="{8F093402-A888-5342-944C-493054554B98}" destId="{E753E77F-A5AF-1041-88B1-B1C18B0B8CF9}" srcOrd="1" destOrd="0" presId="urn:microsoft.com/office/officeart/2005/8/layout/cycle8"/>
    <dgm:cxn modelId="{5F138593-9A4B-6B45-9EA3-B493A773F597}" srcId="{21E1F989-3469-6F4A-8E9E-154EC50A3964}" destId="{7689193A-8EED-D14D-A829-65DCA58E424E}" srcOrd="3" destOrd="0" parTransId="{8BF78CD8-8F59-6E41-8DE2-F2C349676DC3}" sibTransId="{54DD562F-385F-114D-9D5D-C1767783A292}"/>
    <dgm:cxn modelId="{33D75195-5024-5C46-8F4D-9A79A4D203A7}" type="presOf" srcId="{31BE72D4-C480-2249-9283-21DFE4FD9175}" destId="{4372B04F-5D4A-4A42-84F4-98BAD1EA0BE3}" srcOrd="0" destOrd="0" presId="urn:microsoft.com/office/officeart/2005/8/layout/cycle8"/>
    <dgm:cxn modelId="{A30C5AB3-A365-2D4E-9A6B-1CEB387BD5FE}" type="presOf" srcId="{686D4282-7151-1449-8C05-001F937C8475}" destId="{045FD4D1-EB06-BF49-B5F5-BF24C9CD6300}" srcOrd="0" destOrd="0" presId="urn:microsoft.com/office/officeart/2005/8/layout/cycle8"/>
    <dgm:cxn modelId="{D3C262B5-97FB-3E41-8A3F-59E89275085D}" srcId="{21E1F989-3469-6F4A-8E9E-154EC50A3964}" destId="{8F093402-A888-5342-944C-493054554B98}" srcOrd="4" destOrd="0" parTransId="{3DBCE7AF-4D82-EA43-AD34-E4EE88FF03D4}" sibTransId="{EA2CC0D7-0887-2643-AFD3-DAE393610D40}"/>
    <dgm:cxn modelId="{52131FC1-863D-D940-8F10-502F3C8CE759}" type="presOf" srcId="{EF12CC31-87B7-DC47-BB6B-C8322ACF0D6B}" destId="{D36C5629-BCB6-0B45-9E06-A2EFF41867DE}" srcOrd="0" destOrd="0" presId="urn:microsoft.com/office/officeart/2005/8/layout/cycle8"/>
    <dgm:cxn modelId="{D16AEAC6-F917-1049-889F-99A41C33EFFE}" srcId="{21E1F989-3469-6F4A-8E9E-154EC50A3964}" destId="{31BE72D4-C480-2249-9283-21DFE4FD9175}" srcOrd="2" destOrd="0" parTransId="{C1DFC2E2-8558-3247-8FBA-BA13782C19C1}" sibTransId="{DFEDEB85-6E12-2B43-9885-27887336A5A8}"/>
    <dgm:cxn modelId="{7FB893D5-117C-5043-93A0-ADAA3D481A08}" type="presOf" srcId="{21E1F989-3469-6F4A-8E9E-154EC50A3964}" destId="{81C79514-EF9A-6E4E-BB27-704D3CD77A00}" srcOrd="0" destOrd="0" presId="urn:microsoft.com/office/officeart/2005/8/layout/cycle8"/>
    <dgm:cxn modelId="{88CF96F9-208D-FC4B-B912-481B717E20F5}" type="presOf" srcId="{402E50D6-AEB1-FA46-A971-F5C0D243A733}" destId="{F0A05639-94D1-A34F-81EF-B4A512981582}" srcOrd="0" destOrd="0" presId="urn:microsoft.com/office/officeart/2005/8/layout/cycle8"/>
    <dgm:cxn modelId="{EC24FFFD-997C-7A45-B4EF-4ECB9EE0ECFB}" type="presOf" srcId="{EF12CC31-87B7-DC47-BB6B-C8322ACF0D6B}" destId="{BC0B4DD0-F7C9-5C43-B03D-1E0E47996C19}" srcOrd="1" destOrd="0" presId="urn:microsoft.com/office/officeart/2005/8/layout/cycle8"/>
    <dgm:cxn modelId="{D6FD14FF-F67F-6744-AD32-4F0AB4754090}" type="presOf" srcId="{402E50D6-AEB1-FA46-A971-F5C0D243A733}" destId="{EF941DD6-7D1E-D44F-895C-F417A082DFCB}" srcOrd="1" destOrd="0" presId="urn:microsoft.com/office/officeart/2005/8/layout/cycle8"/>
    <dgm:cxn modelId="{39904E88-644B-E64A-B13E-875C81959A9B}" type="presParOf" srcId="{81C79514-EF9A-6E4E-BB27-704D3CD77A00}" destId="{045FD4D1-EB06-BF49-B5F5-BF24C9CD6300}" srcOrd="0" destOrd="0" presId="urn:microsoft.com/office/officeart/2005/8/layout/cycle8"/>
    <dgm:cxn modelId="{3122948E-5533-684D-85AF-0C5A9D2F1839}" type="presParOf" srcId="{81C79514-EF9A-6E4E-BB27-704D3CD77A00}" destId="{89C82059-E473-6746-86D6-3F1C0D5F3783}" srcOrd="1" destOrd="0" presId="urn:microsoft.com/office/officeart/2005/8/layout/cycle8"/>
    <dgm:cxn modelId="{F3FF2B8A-C61D-104A-921B-99D097A8599E}" type="presParOf" srcId="{81C79514-EF9A-6E4E-BB27-704D3CD77A00}" destId="{9AE21D12-39B3-A948-A6A8-6A0DBDE2844C}" srcOrd="2" destOrd="0" presId="urn:microsoft.com/office/officeart/2005/8/layout/cycle8"/>
    <dgm:cxn modelId="{321C4E4D-1CF8-2443-B000-6AD7067C3E01}" type="presParOf" srcId="{81C79514-EF9A-6E4E-BB27-704D3CD77A00}" destId="{641502C6-9ED2-D642-8FB8-CFED8661178F}" srcOrd="3" destOrd="0" presId="urn:microsoft.com/office/officeart/2005/8/layout/cycle8"/>
    <dgm:cxn modelId="{178A4111-A352-3D46-997C-EB3AD193DA68}" type="presParOf" srcId="{81C79514-EF9A-6E4E-BB27-704D3CD77A00}" destId="{F0A05639-94D1-A34F-81EF-B4A512981582}" srcOrd="4" destOrd="0" presId="urn:microsoft.com/office/officeart/2005/8/layout/cycle8"/>
    <dgm:cxn modelId="{33C6B37D-D3F6-3C4D-8A43-89A343881E38}" type="presParOf" srcId="{81C79514-EF9A-6E4E-BB27-704D3CD77A00}" destId="{9929B9A8-D41A-6749-B9B1-255B0F1F320F}" srcOrd="5" destOrd="0" presId="urn:microsoft.com/office/officeart/2005/8/layout/cycle8"/>
    <dgm:cxn modelId="{038B70A3-DDB4-1040-8FAC-0B1CE6A94EFE}" type="presParOf" srcId="{81C79514-EF9A-6E4E-BB27-704D3CD77A00}" destId="{E23E5E4C-6C2F-6447-BE4D-7F7BB433C8E2}" srcOrd="6" destOrd="0" presId="urn:microsoft.com/office/officeart/2005/8/layout/cycle8"/>
    <dgm:cxn modelId="{0E2D6D2D-79D8-7D43-B554-A10AC7944EA1}" type="presParOf" srcId="{81C79514-EF9A-6E4E-BB27-704D3CD77A00}" destId="{EF941DD6-7D1E-D44F-895C-F417A082DFCB}" srcOrd="7" destOrd="0" presId="urn:microsoft.com/office/officeart/2005/8/layout/cycle8"/>
    <dgm:cxn modelId="{D3A96654-5217-1C42-BA98-CA15AA38AFA8}" type="presParOf" srcId="{81C79514-EF9A-6E4E-BB27-704D3CD77A00}" destId="{4372B04F-5D4A-4A42-84F4-98BAD1EA0BE3}" srcOrd="8" destOrd="0" presId="urn:microsoft.com/office/officeart/2005/8/layout/cycle8"/>
    <dgm:cxn modelId="{C2212AAF-5689-1B48-A666-F221BC27885A}" type="presParOf" srcId="{81C79514-EF9A-6E4E-BB27-704D3CD77A00}" destId="{EF69CD9A-3749-0B4F-845F-1430673D9215}" srcOrd="9" destOrd="0" presId="urn:microsoft.com/office/officeart/2005/8/layout/cycle8"/>
    <dgm:cxn modelId="{FB9BF128-D657-9A45-945A-43895EC7897B}" type="presParOf" srcId="{81C79514-EF9A-6E4E-BB27-704D3CD77A00}" destId="{BD29AB3F-FE90-B442-985B-970CA0C7E637}" srcOrd="10" destOrd="0" presId="urn:microsoft.com/office/officeart/2005/8/layout/cycle8"/>
    <dgm:cxn modelId="{E6B5D697-DC79-0949-8D80-0AAE39D8F17D}" type="presParOf" srcId="{81C79514-EF9A-6E4E-BB27-704D3CD77A00}" destId="{31B4A587-820E-6E45-9BD9-C53AD07461D2}" srcOrd="11" destOrd="0" presId="urn:microsoft.com/office/officeart/2005/8/layout/cycle8"/>
    <dgm:cxn modelId="{616FEC8D-FAA0-574F-B3BF-C232AA566022}" type="presParOf" srcId="{81C79514-EF9A-6E4E-BB27-704D3CD77A00}" destId="{3464D13A-FB6B-C24C-A7DA-E1A51FC6EEF5}" srcOrd="12" destOrd="0" presId="urn:microsoft.com/office/officeart/2005/8/layout/cycle8"/>
    <dgm:cxn modelId="{95CE7D62-4B57-DD4E-ADAE-6663945FBF32}" type="presParOf" srcId="{81C79514-EF9A-6E4E-BB27-704D3CD77A00}" destId="{CCD79DAE-8F0F-734E-B4DD-D9FFDC4D91E6}" srcOrd="13" destOrd="0" presId="urn:microsoft.com/office/officeart/2005/8/layout/cycle8"/>
    <dgm:cxn modelId="{91AD99F6-8353-ED4A-8D0E-40C08643D8D4}" type="presParOf" srcId="{81C79514-EF9A-6E4E-BB27-704D3CD77A00}" destId="{61737EBA-FFBF-014C-892F-9D26BB2A0709}" srcOrd="14" destOrd="0" presId="urn:microsoft.com/office/officeart/2005/8/layout/cycle8"/>
    <dgm:cxn modelId="{0B377BB3-C9E1-B145-9C3C-F96A610944D5}" type="presParOf" srcId="{81C79514-EF9A-6E4E-BB27-704D3CD77A00}" destId="{B8ACAC83-2A00-EA47-AE9F-4EFF5F119553}" srcOrd="15" destOrd="0" presId="urn:microsoft.com/office/officeart/2005/8/layout/cycle8"/>
    <dgm:cxn modelId="{93F2E714-CC49-2A4E-8276-DE773762C4E7}" type="presParOf" srcId="{81C79514-EF9A-6E4E-BB27-704D3CD77A00}" destId="{268288A7-89BE-A746-84E4-07FE67B510B5}" srcOrd="16" destOrd="0" presId="urn:microsoft.com/office/officeart/2005/8/layout/cycle8"/>
    <dgm:cxn modelId="{D002F41F-5DFE-7143-9F2A-CB11D6CEE38A}" type="presParOf" srcId="{81C79514-EF9A-6E4E-BB27-704D3CD77A00}" destId="{900D2EA8-D2C2-0E4F-9FD2-96AF46E29D4C}" srcOrd="17" destOrd="0" presId="urn:microsoft.com/office/officeart/2005/8/layout/cycle8"/>
    <dgm:cxn modelId="{7F7E91EF-B928-BE47-9FCC-C86718A5A8CC}" type="presParOf" srcId="{81C79514-EF9A-6E4E-BB27-704D3CD77A00}" destId="{0D2D4407-956E-754A-8169-02B05A06BC15}" srcOrd="18" destOrd="0" presId="urn:microsoft.com/office/officeart/2005/8/layout/cycle8"/>
    <dgm:cxn modelId="{15D021A3-DFAB-8540-9E54-04D09476E231}" type="presParOf" srcId="{81C79514-EF9A-6E4E-BB27-704D3CD77A00}" destId="{E753E77F-A5AF-1041-88B1-B1C18B0B8CF9}" srcOrd="19" destOrd="0" presId="urn:microsoft.com/office/officeart/2005/8/layout/cycle8"/>
    <dgm:cxn modelId="{E493E07B-2160-9741-8547-6BDDCA246CD1}" type="presParOf" srcId="{81C79514-EF9A-6E4E-BB27-704D3CD77A00}" destId="{D36C5629-BCB6-0B45-9E06-A2EFF41867DE}" srcOrd="20" destOrd="0" presId="urn:microsoft.com/office/officeart/2005/8/layout/cycle8"/>
    <dgm:cxn modelId="{84D0375F-11FE-E54A-98AE-5F3CFC679B40}" type="presParOf" srcId="{81C79514-EF9A-6E4E-BB27-704D3CD77A00}" destId="{D459F07B-49C4-CA48-8759-CAC1331EA101}" srcOrd="21" destOrd="0" presId="urn:microsoft.com/office/officeart/2005/8/layout/cycle8"/>
    <dgm:cxn modelId="{24ED2687-519F-EB45-8A07-1D05C99DE302}" type="presParOf" srcId="{81C79514-EF9A-6E4E-BB27-704D3CD77A00}" destId="{63FEE1AD-EC6D-4E47-A6CD-A94B4C4863D0}" srcOrd="22" destOrd="0" presId="urn:microsoft.com/office/officeart/2005/8/layout/cycle8"/>
    <dgm:cxn modelId="{E39D23C2-D416-124C-A71C-A3A59E89B111}" type="presParOf" srcId="{81C79514-EF9A-6E4E-BB27-704D3CD77A00}" destId="{BC0B4DD0-F7C9-5C43-B03D-1E0E47996C19}" srcOrd="23" destOrd="0" presId="urn:microsoft.com/office/officeart/2005/8/layout/cycle8"/>
    <dgm:cxn modelId="{34C5B2D6-8E02-504D-AD73-FD5A17E1C4A9}" type="presParOf" srcId="{81C79514-EF9A-6E4E-BB27-704D3CD77A00}" destId="{8955B618-075A-9D47-A2E1-D546501F157A}" srcOrd="24" destOrd="0" presId="urn:microsoft.com/office/officeart/2005/8/layout/cycle8"/>
    <dgm:cxn modelId="{BB19C0D6-3329-2B49-8E71-0F8DE7E9F00B}" type="presParOf" srcId="{81C79514-EF9A-6E4E-BB27-704D3CD77A00}" destId="{2B827B74-CCDB-0847-B8FC-04FB7728E0B5}" srcOrd="25" destOrd="0" presId="urn:microsoft.com/office/officeart/2005/8/layout/cycle8"/>
    <dgm:cxn modelId="{C337663A-37E6-8741-AC7B-A6747E148A52}" type="presParOf" srcId="{81C79514-EF9A-6E4E-BB27-704D3CD77A00}" destId="{39D5C057-B467-7045-AFDC-A82099E94ECD}" srcOrd="26" destOrd="0" presId="urn:microsoft.com/office/officeart/2005/8/layout/cycle8"/>
    <dgm:cxn modelId="{51FA7311-628B-D14E-970B-32D1BBEC3C62}" type="presParOf" srcId="{81C79514-EF9A-6E4E-BB27-704D3CD77A00}" destId="{44E9A0DD-76E5-F641-B562-989641A76535}" srcOrd="27" destOrd="0" presId="urn:microsoft.com/office/officeart/2005/8/layout/cycle8"/>
    <dgm:cxn modelId="{B6BE912B-8445-0641-B46C-AE5358DC6DC4}" type="presParOf" srcId="{81C79514-EF9A-6E4E-BB27-704D3CD77A00}" destId="{7746F9ED-4474-1849-BBA5-77A6241ECC57}" srcOrd="28" destOrd="0" presId="urn:microsoft.com/office/officeart/2005/8/layout/cycle8"/>
    <dgm:cxn modelId="{9F31BFA0-27D2-2F4A-BFA6-D792C3CB8FAA}" type="presParOf" srcId="{81C79514-EF9A-6E4E-BB27-704D3CD77A00}" destId="{605DC0EE-D89F-5146-A773-19FCE6BD79B5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E46F59-693A-A840-B070-2BF96F75E5FD}" type="doc">
      <dgm:prSet loTypeId="urn:microsoft.com/office/officeart/2005/8/layout/hProcess9" loCatId="" qsTypeId="urn:microsoft.com/office/officeart/2005/8/quickstyle/simple1" qsCatId="simple" csTypeId="urn:microsoft.com/office/officeart/2005/8/colors/accent2_1" csCatId="accent2" phldr="1"/>
      <dgm:spPr/>
    </dgm:pt>
    <dgm:pt modelId="{38B11D96-B52C-4042-8905-7362C1E55BEE}">
      <dgm:prSet phldrT="[Texto]"/>
      <dgm:spPr/>
      <dgm:t>
        <a:bodyPr/>
        <a:lstStyle/>
        <a:p>
          <a:r>
            <a:rPr lang="es-ES" dirty="0"/>
            <a:t>Planteamiento (Explicación de la situación)</a:t>
          </a:r>
        </a:p>
      </dgm:t>
    </dgm:pt>
    <dgm:pt modelId="{D51A011C-CB7E-8048-AF62-ED0BEB993FAE}" type="parTrans" cxnId="{A9059501-A2AE-3F43-8FE0-91E6B308A75F}">
      <dgm:prSet/>
      <dgm:spPr/>
      <dgm:t>
        <a:bodyPr/>
        <a:lstStyle/>
        <a:p>
          <a:endParaRPr lang="es-ES"/>
        </a:p>
      </dgm:t>
    </dgm:pt>
    <dgm:pt modelId="{B1A9CDAB-C93B-3F4A-A8B6-B4994BB586E3}" type="sibTrans" cxnId="{A9059501-A2AE-3F43-8FE0-91E6B308A75F}">
      <dgm:prSet/>
      <dgm:spPr/>
      <dgm:t>
        <a:bodyPr/>
        <a:lstStyle/>
        <a:p>
          <a:endParaRPr lang="es-ES"/>
        </a:p>
      </dgm:t>
    </dgm:pt>
    <dgm:pt modelId="{D2475424-A872-B04E-AECF-370557F86056}">
      <dgm:prSet phldrT="[Texto]"/>
      <dgm:spPr/>
      <dgm:t>
        <a:bodyPr/>
        <a:lstStyle/>
        <a:p>
          <a:r>
            <a:rPr lang="es-ES" dirty="0"/>
            <a:t>Formulación (Pregunta principal de investigación)</a:t>
          </a:r>
        </a:p>
      </dgm:t>
    </dgm:pt>
    <dgm:pt modelId="{191686F4-62DC-B44E-BA50-C7C3D5E8F079}" type="parTrans" cxnId="{C8EEA3BA-CC3F-6F44-91E0-D29BD07BDE9E}">
      <dgm:prSet/>
      <dgm:spPr/>
      <dgm:t>
        <a:bodyPr/>
        <a:lstStyle/>
        <a:p>
          <a:endParaRPr lang="es-ES"/>
        </a:p>
      </dgm:t>
    </dgm:pt>
    <dgm:pt modelId="{79D6F87A-C95A-DC47-94BA-62FF546754FB}" type="sibTrans" cxnId="{C8EEA3BA-CC3F-6F44-91E0-D29BD07BDE9E}">
      <dgm:prSet/>
      <dgm:spPr/>
      <dgm:t>
        <a:bodyPr/>
        <a:lstStyle/>
        <a:p>
          <a:endParaRPr lang="es-ES"/>
        </a:p>
      </dgm:t>
    </dgm:pt>
    <dgm:pt modelId="{9FC72215-5CDA-264C-840F-AB61F310442C}">
      <dgm:prSet phldrT="[Texto]"/>
      <dgm:spPr/>
      <dgm:t>
        <a:bodyPr/>
        <a:lstStyle/>
        <a:p>
          <a:r>
            <a:rPr lang="es-ES" dirty="0"/>
            <a:t>Sistematización (Preguntas que componen y complementan la principal)</a:t>
          </a:r>
        </a:p>
      </dgm:t>
    </dgm:pt>
    <dgm:pt modelId="{F95D3348-5AE0-FD4E-A6A0-DB36B67BDA6F}" type="parTrans" cxnId="{825CF27F-CD8C-F749-A4B5-2A77E8B37C40}">
      <dgm:prSet/>
      <dgm:spPr/>
      <dgm:t>
        <a:bodyPr/>
        <a:lstStyle/>
        <a:p>
          <a:endParaRPr lang="es-ES"/>
        </a:p>
      </dgm:t>
    </dgm:pt>
    <dgm:pt modelId="{66B4185F-2F3F-3541-8939-6BC3ACD4EA1C}" type="sibTrans" cxnId="{825CF27F-CD8C-F749-A4B5-2A77E8B37C40}">
      <dgm:prSet/>
      <dgm:spPr/>
      <dgm:t>
        <a:bodyPr/>
        <a:lstStyle/>
        <a:p>
          <a:endParaRPr lang="es-ES"/>
        </a:p>
      </dgm:t>
    </dgm:pt>
    <dgm:pt modelId="{07171674-C6FD-3046-815D-2CF67EA4F5FB}" type="pres">
      <dgm:prSet presAssocID="{14E46F59-693A-A840-B070-2BF96F75E5FD}" presName="CompostProcess" presStyleCnt="0">
        <dgm:presLayoutVars>
          <dgm:dir/>
          <dgm:resizeHandles val="exact"/>
        </dgm:presLayoutVars>
      </dgm:prSet>
      <dgm:spPr/>
    </dgm:pt>
    <dgm:pt modelId="{858E7B7F-E6AC-1C46-9CAB-02B73764C595}" type="pres">
      <dgm:prSet presAssocID="{14E46F59-693A-A840-B070-2BF96F75E5FD}" presName="arrow" presStyleLbl="bgShp" presStyleIdx="0" presStyleCnt="1"/>
      <dgm:spPr/>
    </dgm:pt>
    <dgm:pt modelId="{32033274-20C6-C44D-9640-E602A8AF6868}" type="pres">
      <dgm:prSet presAssocID="{14E46F59-693A-A840-B070-2BF96F75E5FD}" presName="linearProcess" presStyleCnt="0"/>
      <dgm:spPr/>
    </dgm:pt>
    <dgm:pt modelId="{3ABBB063-C410-2A4D-A8EF-87B319EEFED0}" type="pres">
      <dgm:prSet presAssocID="{38B11D96-B52C-4042-8905-7362C1E55BEE}" presName="textNode" presStyleLbl="node1" presStyleIdx="0" presStyleCnt="3">
        <dgm:presLayoutVars>
          <dgm:bulletEnabled val="1"/>
        </dgm:presLayoutVars>
      </dgm:prSet>
      <dgm:spPr/>
    </dgm:pt>
    <dgm:pt modelId="{EC329959-8E43-0948-9B32-C3AA0E78E4DC}" type="pres">
      <dgm:prSet presAssocID="{B1A9CDAB-C93B-3F4A-A8B6-B4994BB586E3}" presName="sibTrans" presStyleCnt="0"/>
      <dgm:spPr/>
    </dgm:pt>
    <dgm:pt modelId="{F6127373-4F0D-4D4B-9B9F-187F83F5F8BE}" type="pres">
      <dgm:prSet presAssocID="{D2475424-A872-B04E-AECF-370557F86056}" presName="textNode" presStyleLbl="node1" presStyleIdx="1" presStyleCnt="3">
        <dgm:presLayoutVars>
          <dgm:bulletEnabled val="1"/>
        </dgm:presLayoutVars>
      </dgm:prSet>
      <dgm:spPr/>
    </dgm:pt>
    <dgm:pt modelId="{9B41AE47-6958-E842-9547-E0CEE3693C01}" type="pres">
      <dgm:prSet presAssocID="{79D6F87A-C95A-DC47-94BA-62FF546754FB}" presName="sibTrans" presStyleCnt="0"/>
      <dgm:spPr/>
    </dgm:pt>
    <dgm:pt modelId="{CC1C92AF-DEB3-8147-B414-ABDDA2F23CF0}" type="pres">
      <dgm:prSet presAssocID="{9FC72215-5CDA-264C-840F-AB61F310442C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9059501-A2AE-3F43-8FE0-91E6B308A75F}" srcId="{14E46F59-693A-A840-B070-2BF96F75E5FD}" destId="{38B11D96-B52C-4042-8905-7362C1E55BEE}" srcOrd="0" destOrd="0" parTransId="{D51A011C-CB7E-8048-AF62-ED0BEB993FAE}" sibTransId="{B1A9CDAB-C93B-3F4A-A8B6-B4994BB586E3}"/>
    <dgm:cxn modelId="{BB3D511E-B084-A746-BB0C-1D90AE011D5E}" type="presOf" srcId="{D2475424-A872-B04E-AECF-370557F86056}" destId="{F6127373-4F0D-4D4B-9B9F-187F83F5F8BE}" srcOrd="0" destOrd="0" presId="urn:microsoft.com/office/officeart/2005/8/layout/hProcess9"/>
    <dgm:cxn modelId="{632C741F-8488-F041-A589-48EE484E7763}" type="presOf" srcId="{14E46F59-693A-A840-B070-2BF96F75E5FD}" destId="{07171674-C6FD-3046-815D-2CF67EA4F5FB}" srcOrd="0" destOrd="0" presId="urn:microsoft.com/office/officeart/2005/8/layout/hProcess9"/>
    <dgm:cxn modelId="{C82B4641-7D5F-E645-A5C1-FE99E8083057}" type="presOf" srcId="{9FC72215-5CDA-264C-840F-AB61F310442C}" destId="{CC1C92AF-DEB3-8147-B414-ABDDA2F23CF0}" srcOrd="0" destOrd="0" presId="urn:microsoft.com/office/officeart/2005/8/layout/hProcess9"/>
    <dgm:cxn modelId="{825CF27F-CD8C-F749-A4B5-2A77E8B37C40}" srcId="{14E46F59-693A-A840-B070-2BF96F75E5FD}" destId="{9FC72215-5CDA-264C-840F-AB61F310442C}" srcOrd="2" destOrd="0" parTransId="{F95D3348-5AE0-FD4E-A6A0-DB36B67BDA6F}" sibTransId="{66B4185F-2F3F-3541-8939-6BC3ACD4EA1C}"/>
    <dgm:cxn modelId="{C8EEA3BA-CC3F-6F44-91E0-D29BD07BDE9E}" srcId="{14E46F59-693A-A840-B070-2BF96F75E5FD}" destId="{D2475424-A872-B04E-AECF-370557F86056}" srcOrd="1" destOrd="0" parTransId="{191686F4-62DC-B44E-BA50-C7C3D5E8F079}" sibTransId="{79D6F87A-C95A-DC47-94BA-62FF546754FB}"/>
    <dgm:cxn modelId="{14E2DADB-51B3-1742-BFED-E2A1735EF17F}" type="presOf" srcId="{38B11D96-B52C-4042-8905-7362C1E55BEE}" destId="{3ABBB063-C410-2A4D-A8EF-87B319EEFED0}" srcOrd="0" destOrd="0" presId="urn:microsoft.com/office/officeart/2005/8/layout/hProcess9"/>
    <dgm:cxn modelId="{04232F50-30EF-CA47-853C-2F270679D942}" type="presParOf" srcId="{07171674-C6FD-3046-815D-2CF67EA4F5FB}" destId="{858E7B7F-E6AC-1C46-9CAB-02B73764C595}" srcOrd="0" destOrd="0" presId="urn:microsoft.com/office/officeart/2005/8/layout/hProcess9"/>
    <dgm:cxn modelId="{0EF8E27B-7B0F-9947-BCB7-F284DDB009A8}" type="presParOf" srcId="{07171674-C6FD-3046-815D-2CF67EA4F5FB}" destId="{32033274-20C6-C44D-9640-E602A8AF6868}" srcOrd="1" destOrd="0" presId="urn:microsoft.com/office/officeart/2005/8/layout/hProcess9"/>
    <dgm:cxn modelId="{E0AD310C-8243-5F43-8E1B-93BC9258D47A}" type="presParOf" srcId="{32033274-20C6-C44D-9640-E602A8AF6868}" destId="{3ABBB063-C410-2A4D-A8EF-87B319EEFED0}" srcOrd="0" destOrd="0" presId="urn:microsoft.com/office/officeart/2005/8/layout/hProcess9"/>
    <dgm:cxn modelId="{735CB05C-273B-FA40-ACB8-C145CD54EF70}" type="presParOf" srcId="{32033274-20C6-C44D-9640-E602A8AF6868}" destId="{EC329959-8E43-0948-9B32-C3AA0E78E4DC}" srcOrd="1" destOrd="0" presId="urn:microsoft.com/office/officeart/2005/8/layout/hProcess9"/>
    <dgm:cxn modelId="{79F8EFF7-9249-8642-A3E9-D45E0C9F660B}" type="presParOf" srcId="{32033274-20C6-C44D-9640-E602A8AF6868}" destId="{F6127373-4F0D-4D4B-9B9F-187F83F5F8BE}" srcOrd="2" destOrd="0" presId="urn:microsoft.com/office/officeart/2005/8/layout/hProcess9"/>
    <dgm:cxn modelId="{1C6CA799-8CFA-EB4C-ACF1-9421D8C02A0E}" type="presParOf" srcId="{32033274-20C6-C44D-9640-E602A8AF6868}" destId="{9B41AE47-6958-E842-9547-E0CEE3693C01}" srcOrd="3" destOrd="0" presId="urn:microsoft.com/office/officeart/2005/8/layout/hProcess9"/>
    <dgm:cxn modelId="{91FCBB95-4A19-554B-B7DF-98B411E7D540}" type="presParOf" srcId="{32033274-20C6-C44D-9640-E602A8AF6868}" destId="{CC1C92AF-DEB3-8147-B414-ABDDA2F23C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E46F59-693A-A840-B070-2BF96F75E5FD}" type="doc">
      <dgm:prSet loTypeId="urn:microsoft.com/office/officeart/2005/8/layout/hList1" loCatId="" qsTypeId="urn:microsoft.com/office/officeart/2005/8/quickstyle/simple1" qsCatId="simple" csTypeId="urn:microsoft.com/office/officeart/2005/8/colors/accent3_1" csCatId="accent3" phldr="1"/>
      <dgm:spPr/>
    </dgm:pt>
    <dgm:pt modelId="{38B11D96-B52C-4042-8905-7362C1E55BEE}">
      <dgm:prSet phldrT="[Texto]" custT="1"/>
      <dgm:spPr/>
      <dgm:t>
        <a:bodyPr/>
        <a:lstStyle/>
        <a:p>
          <a:r>
            <a:rPr lang="es-ES" sz="2400" b="1" dirty="0"/>
            <a:t>Planteamiento</a:t>
          </a:r>
          <a:r>
            <a:rPr lang="es-ES" sz="1800" b="1" dirty="0"/>
            <a:t> </a:t>
          </a:r>
          <a:r>
            <a:rPr lang="es-ES" sz="1800" dirty="0"/>
            <a:t>(Explicación de la situación)</a:t>
          </a:r>
        </a:p>
      </dgm:t>
    </dgm:pt>
    <dgm:pt modelId="{D51A011C-CB7E-8048-AF62-ED0BEB993FAE}" type="parTrans" cxnId="{A9059501-A2AE-3F43-8FE0-91E6B308A75F}">
      <dgm:prSet/>
      <dgm:spPr/>
      <dgm:t>
        <a:bodyPr/>
        <a:lstStyle/>
        <a:p>
          <a:endParaRPr lang="es-ES" sz="2000"/>
        </a:p>
      </dgm:t>
    </dgm:pt>
    <dgm:pt modelId="{B1A9CDAB-C93B-3F4A-A8B6-B4994BB586E3}" type="sibTrans" cxnId="{A9059501-A2AE-3F43-8FE0-91E6B308A75F}">
      <dgm:prSet/>
      <dgm:spPr/>
      <dgm:t>
        <a:bodyPr/>
        <a:lstStyle/>
        <a:p>
          <a:endParaRPr lang="es-ES" sz="2000"/>
        </a:p>
      </dgm:t>
    </dgm:pt>
    <dgm:pt modelId="{D2475424-A872-B04E-AECF-370557F86056}">
      <dgm:prSet phldrT="[Texto]" custT="1"/>
      <dgm:spPr/>
      <dgm:t>
        <a:bodyPr/>
        <a:lstStyle/>
        <a:p>
          <a:r>
            <a:rPr lang="es-ES" sz="2400" b="1" dirty="0"/>
            <a:t>Formulación</a:t>
          </a:r>
          <a:r>
            <a:rPr lang="es-ES" sz="1800" dirty="0"/>
            <a:t> (Pregunta principal de investigación)</a:t>
          </a:r>
        </a:p>
      </dgm:t>
    </dgm:pt>
    <dgm:pt modelId="{191686F4-62DC-B44E-BA50-C7C3D5E8F079}" type="parTrans" cxnId="{C8EEA3BA-CC3F-6F44-91E0-D29BD07BDE9E}">
      <dgm:prSet/>
      <dgm:spPr/>
      <dgm:t>
        <a:bodyPr/>
        <a:lstStyle/>
        <a:p>
          <a:endParaRPr lang="es-ES" sz="2000"/>
        </a:p>
      </dgm:t>
    </dgm:pt>
    <dgm:pt modelId="{79D6F87A-C95A-DC47-94BA-62FF546754FB}" type="sibTrans" cxnId="{C8EEA3BA-CC3F-6F44-91E0-D29BD07BDE9E}">
      <dgm:prSet/>
      <dgm:spPr/>
      <dgm:t>
        <a:bodyPr/>
        <a:lstStyle/>
        <a:p>
          <a:endParaRPr lang="es-ES" sz="2000"/>
        </a:p>
      </dgm:t>
    </dgm:pt>
    <dgm:pt modelId="{9FC72215-5CDA-264C-840F-AB61F310442C}">
      <dgm:prSet phldrT="[Texto]" custT="1"/>
      <dgm:spPr/>
      <dgm:t>
        <a:bodyPr/>
        <a:lstStyle/>
        <a:p>
          <a:r>
            <a:rPr lang="es-ES" sz="2400" b="1" dirty="0"/>
            <a:t>Sistematización</a:t>
          </a:r>
          <a:r>
            <a:rPr lang="es-ES" sz="1800" dirty="0"/>
            <a:t> (Preguntas que componen la principal)</a:t>
          </a:r>
        </a:p>
      </dgm:t>
    </dgm:pt>
    <dgm:pt modelId="{F95D3348-5AE0-FD4E-A6A0-DB36B67BDA6F}" type="parTrans" cxnId="{825CF27F-CD8C-F749-A4B5-2A77E8B37C40}">
      <dgm:prSet/>
      <dgm:spPr/>
      <dgm:t>
        <a:bodyPr/>
        <a:lstStyle/>
        <a:p>
          <a:endParaRPr lang="es-ES" sz="2000"/>
        </a:p>
      </dgm:t>
    </dgm:pt>
    <dgm:pt modelId="{66B4185F-2F3F-3541-8939-6BC3ACD4EA1C}" type="sibTrans" cxnId="{825CF27F-CD8C-F749-A4B5-2A77E8B37C40}">
      <dgm:prSet/>
      <dgm:spPr/>
      <dgm:t>
        <a:bodyPr/>
        <a:lstStyle/>
        <a:p>
          <a:endParaRPr lang="es-ES" sz="2000"/>
        </a:p>
      </dgm:t>
    </dgm:pt>
    <dgm:pt modelId="{2799B2BC-F86E-944A-8CBE-B0B6CB407CD8}">
      <dgm:prSet phldrT="[Texto]" custT="1"/>
      <dgm:spPr/>
      <dgm:t>
        <a:bodyPr/>
        <a:lstStyle/>
        <a:p>
          <a:r>
            <a:rPr lang="es-ES" sz="1800" dirty="0"/>
            <a:t>3 o 4 párrafos: </a:t>
          </a:r>
        </a:p>
      </dgm:t>
    </dgm:pt>
    <dgm:pt modelId="{86AE88F8-1814-2A47-A22A-3C1C0D3BC11F}" type="parTrans" cxnId="{71B8F815-BA32-E147-8321-D6A4406D6345}">
      <dgm:prSet/>
      <dgm:spPr/>
      <dgm:t>
        <a:bodyPr/>
        <a:lstStyle/>
        <a:p>
          <a:endParaRPr lang="es-ES" sz="2000"/>
        </a:p>
      </dgm:t>
    </dgm:pt>
    <dgm:pt modelId="{5B050171-F8C4-5F48-B62E-3ED58CDB4CE1}" type="sibTrans" cxnId="{71B8F815-BA32-E147-8321-D6A4406D6345}">
      <dgm:prSet/>
      <dgm:spPr/>
      <dgm:t>
        <a:bodyPr/>
        <a:lstStyle/>
        <a:p>
          <a:endParaRPr lang="es-ES" sz="2000"/>
        </a:p>
      </dgm:t>
    </dgm:pt>
    <dgm:pt modelId="{34811E19-F014-F543-9E7A-CF714522C831}">
      <dgm:prSet phldrT="[Texto]" custT="1"/>
      <dgm:spPr/>
      <dgm:t>
        <a:bodyPr/>
        <a:lstStyle/>
        <a:p>
          <a:r>
            <a:rPr lang="es-ES" sz="1800" dirty="0"/>
            <a:t>Contextualización</a:t>
          </a:r>
        </a:p>
      </dgm:t>
    </dgm:pt>
    <dgm:pt modelId="{883C6F2C-47F8-134C-AC8A-F207CBA5BD9A}" type="parTrans" cxnId="{87456D69-E2A1-2C4B-A242-4F5EAFB31801}">
      <dgm:prSet/>
      <dgm:spPr/>
      <dgm:t>
        <a:bodyPr/>
        <a:lstStyle/>
        <a:p>
          <a:endParaRPr lang="es-ES" sz="2000"/>
        </a:p>
      </dgm:t>
    </dgm:pt>
    <dgm:pt modelId="{387CAD59-AAA9-624E-AB1A-285C26B2D39B}" type="sibTrans" cxnId="{87456D69-E2A1-2C4B-A242-4F5EAFB31801}">
      <dgm:prSet/>
      <dgm:spPr/>
      <dgm:t>
        <a:bodyPr/>
        <a:lstStyle/>
        <a:p>
          <a:endParaRPr lang="es-ES" sz="2000"/>
        </a:p>
      </dgm:t>
    </dgm:pt>
    <dgm:pt modelId="{72BE9052-07F6-8D42-B3AD-43DACC5F6C28}">
      <dgm:prSet phldrT="[Texto]" custT="1"/>
      <dgm:spPr/>
      <dgm:t>
        <a:bodyPr/>
        <a:lstStyle/>
        <a:p>
          <a:r>
            <a:rPr lang="es-ES" sz="1800" dirty="0"/>
            <a:t>Situación actual (incluyendo los inconvenientes)</a:t>
          </a:r>
        </a:p>
      </dgm:t>
    </dgm:pt>
    <dgm:pt modelId="{7EEE2097-D1AA-234F-A229-12CC666BE152}" type="parTrans" cxnId="{0B728287-0BBA-574C-BBBB-77DC95E716C0}">
      <dgm:prSet/>
      <dgm:spPr/>
      <dgm:t>
        <a:bodyPr/>
        <a:lstStyle/>
        <a:p>
          <a:endParaRPr lang="es-ES" sz="2000"/>
        </a:p>
      </dgm:t>
    </dgm:pt>
    <dgm:pt modelId="{30BA1FA4-A451-B546-A0ED-C45C0218495D}" type="sibTrans" cxnId="{0B728287-0BBA-574C-BBBB-77DC95E716C0}">
      <dgm:prSet/>
      <dgm:spPr/>
      <dgm:t>
        <a:bodyPr/>
        <a:lstStyle/>
        <a:p>
          <a:endParaRPr lang="es-ES" sz="2000"/>
        </a:p>
      </dgm:t>
    </dgm:pt>
    <dgm:pt modelId="{9C056785-1C25-8341-A03D-99FC39377AF0}">
      <dgm:prSet phldrT="[Texto]" custT="1"/>
      <dgm:spPr/>
      <dgm:t>
        <a:bodyPr/>
        <a:lstStyle/>
        <a:p>
          <a:r>
            <a:rPr lang="es-ES" sz="1800" dirty="0"/>
            <a:t>Situación deseada</a:t>
          </a:r>
        </a:p>
      </dgm:t>
    </dgm:pt>
    <dgm:pt modelId="{C6D492F9-4FE0-9146-93A5-9D39B1E785F3}" type="parTrans" cxnId="{581C5479-9DCE-0D4D-A9CB-C66D3AAD07FF}">
      <dgm:prSet/>
      <dgm:spPr/>
      <dgm:t>
        <a:bodyPr/>
        <a:lstStyle/>
        <a:p>
          <a:endParaRPr lang="es-ES" sz="2000"/>
        </a:p>
      </dgm:t>
    </dgm:pt>
    <dgm:pt modelId="{EA9A8A3F-C521-AE46-9C55-F9719B503ED9}" type="sibTrans" cxnId="{581C5479-9DCE-0D4D-A9CB-C66D3AAD07FF}">
      <dgm:prSet/>
      <dgm:spPr/>
      <dgm:t>
        <a:bodyPr/>
        <a:lstStyle/>
        <a:p>
          <a:endParaRPr lang="es-ES" sz="2000"/>
        </a:p>
      </dgm:t>
    </dgm:pt>
    <dgm:pt modelId="{C38E8D8F-6DF3-9349-8399-0568B56B082A}">
      <dgm:prSet phldrT="[Texto]" custT="1"/>
      <dgm:spPr/>
      <dgm:t>
        <a:bodyPr/>
        <a:lstStyle/>
        <a:p>
          <a:r>
            <a:rPr lang="es-ES" sz="1800" dirty="0"/>
            <a:t>Propuesta básica de mejoramiento</a:t>
          </a:r>
        </a:p>
      </dgm:t>
    </dgm:pt>
    <dgm:pt modelId="{6A5370BA-052C-0642-8A4C-393554F006B1}" type="parTrans" cxnId="{CB242E06-747E-8940-9052-901B5D8AE70F}">
      <dgm:prSet/>
      <dgm:spPr/>
      <dgm:t>
        <a:bodyPr/>
        <a:lstStyle/>
        <a:p>
          <a:endParaRPr lang="es-ES" sz="2000"/>
        </a:p>
      </dgm:t>
    </dgm:pt>
    <dgm:pt modelId="{05F82C94-B448-974F-B987-B8F8C86367DC}" type="sibTrans" cxnId="{CB242E06-747E-8940-9052-901B5D8AE70F}">
      <dgm:prSet/>
      <dgm:spPr/>
      <dgm:t>
        <a:bodyPr/>
        <a:lstStyle/>
        <a:p>
          <a:endParaRPr lang="es-ES" sz="2000"/>
        </a:p>
      </dgm:t>
    </dgm:pt>
    <dgm:pt modelId="{703678EA-84DE-1245-9331-A7F625865661}">
      <dgm:prSet phldrT="[Texto]" custT="1"/>
      <dgm:spPr/>
      <dgm:t>
        <a:bodyPr/>
        <a:lstStyle/>
        <a:p>
          <a:r>
            <a:rPr lang="es-ES" sz="1800" dirty="0"/>
            <a:t>Constituye un elemento orientador</a:t>
          </a:r>
        </a:p>
      </dgm:t>
    </dgm:pt>
    <dgm:pt modelId="{4B3C6BE1-A20D-CC4B-9FCA-70AF9D1B64E1}" type="parTrans" cxnId="{A823EA25-1A36-5644-9D56-15D2B5DEC11E}">
      <dgm:prSet/>
      <dgm:spPr/>
      <dgm:t>
        <a:bodyPr/>
        <a:lstStyle/>
        <a:p>
          <a:endParaRPr lang="es-ES" sz="2000"/>
        </a:p>
      </dgm:t>
    </dgm:pt>
    <dgm:pt modelId="{361AE3F6-F2A9-D746-B5A2-519CBB0CEBF6}" type="sibTrans" cxnId="{A823EA25-1A36-5644-9D56-15D2B5DEC11E}">
      <dgm:prSet/>
      <dgm:spPr/>
      <dgm:t>
        <a:bodyPr/>
        <a:lstStyle/>
        <a:p>
          <a:endParaRPr lang="es-ES" sz="2000"/>
        </a:p>
      </dgm:t>
    </dgm:pt>
    <dgm:pt modelId="{8B5F25A3-0D04-9F48-BCF3-4FBF2D86121B}">
      <dgm:prSet phldrT="[Texto]" custT="1"/>
      <dgm:spPr/>
      <dgm:t>
        <a:bodyPr/>
        <a:lstStyle/>
        <a:p>
          <a:r>
            <a:rPr lang="es-ES" sz="1800" dirty="0"/>
            <a:t>Utilizar Qué?  Cómo? Cuál?  De qué manera? </a:t>
          </a:r>
        </a:p>
      </dgm:t>
    </dgm:pt>
    <dgm:pt modelId="{2F606B38-24DE-A649-B048-092AE499C07A}" type="parTrans" cxnId="{B34838A1-3576-7948-8C03-845A39C1F5D3}">
      <dgm:prSet/>
      <dgm:spPr/>
      <dgm:t>
        <a:bodyPr/>
        <a:lstStyle/>
        <a:p>
          <a:endParaRPr lang="es-ES" sz="2000"/>
        </a:p>
      </dgm:t>
    </dgm:pt>
    <dgm:pt modelId="{D3DDBA5C-4130-A84B-9140-4FAF807A024B}" type="sibTrans" cxnId="{B34838A1-3576-7948-8C03-845A39C1F5D3}">
      <dgm:prSet/>
      <dgm:spPr/>
      <dgm:t>
        <a:bodyPr/>
        <a:lstStyle/>
        <a:p>
          <a:endParaRPr lang="es-ES" sz="2000"/>
        </a:p>
      </dgm:t>
    </dgm:pt>
    <dgm:pt modelId="{5A8CD1B8-E2B8-A747-AC54-77443E9DB98A}">
      <dgm:prSet phldrT="[Texto]" custT="1"/>
      <dgm:spPr/>
      <dgm:t>
        <a:bodyPr/>
        <a:lstStyle/>
        <a:p>
          <a:r>
            <a:rPr lang="es-ES" sz="1800" dirty="0"/>
            <a:t>Pregunta principal</a:t>
          </a:r>
        </a:p>
      </dgm:t>
    </dgm:pt>
    <dgm:pt modelId="{648FFA16-6543-0346-9D45-CEC5DAA8AC8F}" type="parTrans" cxnId="{0A5BF66F-F645-3C48-AD6C-61FD35A0FFDB}">
      <dgm:prSet/>
      <dgm:spPr/>
      <dgm:t>
        <a:bodyPr/>
        <a:lstStyle/>
        <a:p>
          <a:endParaRPr lang="es-ES" sz="2000"/>
        </a:p>
      </dgm:t>
    </dgm:pt>
    <dgm:pt modelId="{E6534737-16B0-1045-AC1C-C56A44967D0E}" type="sibTrans" cxnId="{0A5BF66F-F645-3C48-AD6C-61FD35A0FFDB}">
      <dgm:prSet/>
      <dgm:spPr/>
      <dgm:t>
        <a:bodyPr/>
        <a:lstStyle/>
        <a:p>
          <a:endParaRPr lang="es-ES" sz="2000"/>
        </a:p>
      </dgm:t>
    </dgm:pt>
    <dgm:pt modelId="{990674C9-F7A5-8F40-B6FE-CF0AC53516A7}">
      <dgm:prSet phldrT="[Texto]" custT="1"/>
      <dgm:spPr/>
      <dgm:t>
        <a:bodyPr/>
        <a:lstStyle/>
        <a:p>
          <a:r>
            <a:rPr lang="es-ES" sz="1800" dirty="0"/>
            <a:t>Interrogantes de menor alcance que ayudan a la consolidación de la pregunta principal.</a:t>
          </a:r>
        </a:p>
      </dgm:t>
    </dgm:pt>
    <dgm:pt modelId="{AD15F4F9-13ED-7142-9A01-15DE5627E96D}" type="parTrans" cxnId="{45C244F8-2D05-7842-92EF-36BF8C8E3BFA}">
      <dgm:prSet/>
      <dgm:spPr/>
      <dgm:t>
        <a:bodyPr/>
        <a:lstStyle/>
        <a:p>
          <a:endParaRPr lang="es-ES" sz="2000"/>
        </a:p>
      </dgm:t>
    </dgm:pt>
    <dgm:pt modelId="{3632BFF9-0390-0A40-9078-540A3FC38987}" type="sibTrans" cxnId="{45C244F8-2D05-7842-92EF-36BF8C8E3BFA}">
      <dgm:prSet/>
      <dgm:spPr/>
      <dgm:t>
        <a:bodyPr/>
        <a:lstStyle/>
        <a:p>
          <a:endParaRPr lang="es-ES" sz="2000"/>
        </a:p>
      </dgm:t>
    </dgm:pt>
    <dgm:pt modelId="{28EE1109-51A1-5F40-9058-671ACBBA46BA}">
      <dgm:prSet phldrT="[Texto]" custT="1"/>
      <dgm:spPr/>
      <dgm:t>
        <a:bodyPr/>
        <a:lstStyle/>
        <a:p>
          <a:r>
            <a:rPr lang="es-ES" sz="1800"/>
            <a:t>Utilizar Qué?  Cómo? Cuál?  De qué manera? </a:t>
          </a:r>
          <a:endParaRPr lang="es-ES" sz="1800" dirty="0"/>
        </a:p>
      </dgm:t>
    </dgm:pt>
    <dgm:pt modelId="{DEC39829-EAD6-A544-8419-2241CD1B5345}" type="parTrans" cxnId="{4179BAAF-D25F-2F49-A37B-C69307DB18FC}">
      <dgm:prSet/>
      <dgm:spPr/>
      <dgm:t>
        <a:bodyPr/>
        <a:lstStyle/>
        <a:p>
          <a:endParaRPr lang="es-ES" sz="2000"/>
        </a:p>
      </dgm:t>
    </dgm:pt>
    <dgm:pt modelId="{564EB3CE-8832-414B-8BAF-6F355D002E2E}" type="sibTrans" cxnId="{4179BAAF-D25F-2F49-A37B-C69307DB18FC}">
      <dgm:prSet/>
      <dgm:spPr/>
      <dgm:t>
        <a:bodyPr/>
        <a:lstStyle/>
        <a:p>
          <a:endParaRPr lang="es-ES" sz="2000"/>
        </a:p>
      </dgm:t>
    </dgm:pt>
    <dgm:pt modelId="{ABF2A53E-70F9-C543-98F1-B8DB1EEE27C1}" type="pres">
      <dgm:prSet presAssocID="{14E46F59-693A-A840-B070-2BF96F75E5FD}" presName="Name0" presStyleCnt="0">
        <dgm:presLayoutVars>
          <dgm:dir/>
          <dgm:animLvl val="lvl"/>
          <dgm:resizeHandles val="exact"/>
        </dgm:presLayoutVars>
      </dgm:prSet>
      <dgm:spPr/>
    </dgm:pt>
    <dgm:pt modelId="{42A67526-51EB-7544-8680-027105B2E3F0}" type="pres">
      <dgm:prSet presAssocID="{38B11D96-B52C-4042-8905-7362C1E55BEE}" presName="composite" presStyleCnt="0"/>
      <dgm:spPr/>
    </dgm:pt>
    <dgm:pt modelId="{DCCC5957-ADED-3541-8D3C-A1A8DDFCB3D2}" type="pres">
      <dgm:prSet presAssocID="{38B11D96-B52C-4042-8905-7362C1E55BE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E42A381-3A85-914D-BA7D-B0527906A076}" type="pres">
      <dgm:prSet presAssocID="{38B11D96-B52C-4042-8905-7362C1E55BEE}" presName="desTx" presStyleLbl="alignAccFollowNode1" presStyleIdx="0" presStyleCnt="3">
        <dgm:presLayoutVars>
          <dgm:bulletEnabled val="1"/>
        </dgm:presLayoutVars>
      </dgm:prSet>
      <dgm:spPr/>
    </dgm:pt>
    <dgm:pt modelId="{C00DB56F-7907-EA4F-9C60-2AF2B5599EC4}" type="pres">
      <dgm:prSet presAssocID="{B1A9CDAB-C93B-3F4A-A8B6-B4994BB586E3}" presName="space" presStyleCnt="0"/>
      <dgm:spPr/>
    </dgm:pt>
    <dgm:pt modelId="{8B97428F-F67F-8146-B6BE-D33D301F4549}" type="pres">
      <dgm:prSet presAssocID="{D2475424-A872-B04E-AECF-370557F86056}" presName="composite" presStyleCnt="0"/>
      <dgm:spPr/>
    </dgm:pt>
    <dgm:pt modelId="{1157EA1F-5258-E042-A0D2-6C73FB63070D}" type="pres">
      <dgm:prSet presAssocID="{D2475424-A872-B04E-AECF-370557F8605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CE37A7A4-CD1C-BE43-ADAF-FE1BFD27C512}" type="pres">
      <dgm:prSet presAssocID="{D2475424-A872-B04E-AECF-370557F86056}" presName="desTx" presStyleLbl="alignAccFollowNode1" presStyleIdx="1" presStyleCnt="3">
        <dgm:presLayoutVars>
          <dgm:bulletEnabled val="1"/>
        </dgm:presLayoutVars>
      </dgm:prSet>
      <dgm:spPr/>
    </dgm:pt>
    <dgm:pt modelId="{AE6E3939-DB57-0B47-9D54-F9B3968EB4E2}" type="pres">
      <dgm:prSet presAssocID="{79D6F87A-C95A-DC47-94BA-62FF546754FB}" presName="space" presStyleCnt="0"/>
      <dgm:spPr/>
    </dgm:pt>
    <dgm:pt modelId="{8D632DAC-7B3D-BB46-9EA5-366EB81E41A1}" type="pres">
      <dgm:prSet presAssocID="{9FC72215-5CDA-264C-840F-AB61F310442C}" presName="composite" presStyleCnt="0"/>
      <dgm:spPr/>
    </dgm:pt>
    <dgm:pt modelId="{BB38E9A5-56C8-7C4D-B82F-62138E751B9D}" type="pres">
      <dgm:prSet presAssocID="{9FC72215-5CDA-264C-840F-AB61F310442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5A37F1A-B50A-1F4B-8AAC-C3E70D8642F1}" type="pres">
      <dgm:prSet presAssocID="{9FC72215-5CDA-264C-840F-AB61F310442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9059501-A2AE-3F43-8FE0-91E6B308A75F}" srcId="{14E46F59-693A-A840-B070-2BF96F75E5FD}" destId="{38B11D96-B52C-4042-8905-7362C1E55BEE}" srcOrd="0" destOrd="0" parTransId="{D51A011C-CB7E-8048-AF62-ED0BEB993FAE}" sibTransId="{B1A9CDAB-C93B-3F4A-A8B6-B4994BB586E3}"/>
    <dgm:cxn modelId="{3CD3B001-BB23-4B47-A322-B4A20462D35F}" type="presOf" srcId="{38B11D96-B52C-4042-8905-7362C1E55BEE}" destId="{DCCC5957-ADED-3541-8D3C-A1A8DDFCB3D2}" srcOrd="0" destOrd="0" presId="urn:microsoft.com/office/officeart/2005/8/layout/hList1"/>
    <dgm:cxn modelId="{CB242E06-747E-8940-9052-901B5D8AE70F}" srcId="{2799B2BC-F86E-944A-8CBE-B0B6CB407CD8}" destId="{C38E8D8F-6DF3-9349-8399-0568B56B082A}" srcOrd="3" destOrd="0" parTransId="{6A5370BA-052C-0642-8A4C-393554F006B1}" sibTransId="{05F82C94-B448-974F-B987-B8F8C86367DC}"/>
    <dgm:cxn modelId="{1697100A-0E55-9B41-8F66-89E85FF7557F}" type="presOf" srcId="{8B5F25A3-0D04-9F48-BCF3-4FBF2D86121B}" destId="{CE37A7A4-CD1C-BE43-ADAF-FE1BFD27C512}" srcOrd="0" destOrd="2" presId="urn:microsoft.com/office/officeart/2005/8/layout/hList1"/>
    <dgm:cxn modelId="{63063313-CCF6-9A42-A384-C84B35171915}" type="presOf" srcId="{34811E19-F014-F543-9E7A-CF714522C831}" destId="{8E42A381-3A85-914D-BA7D-B0527906A076}" srcOrd="0" destOrd="1" presId="urn:microsoft.com/office/officeart/2005/8/layout/hList1"/>
    <dgm:cxn modelId="{71B8F815-BA32-E147-8321-D6A4406D6345}" srcId="{38B11D96-B52C-4042-8905-7362C1E55BEE}" destId="{2799B2BC-F86E-944A-8CBE-B0B6CB407CD8}" srcOrd="0" destOrd="0" parTransId="{86AE88F8-1814-2A47-A22A-3C1C0D3BC11F}" sibTransId="{5B050171-F8C4-5F48-B62E-3ED58CDB4CE1}"/>
    <dgm:cxn modelId="{41BAAC17-6474-8D4E-9AA4-87BA7A373031}" type="presOf" srcId="{D2475424-A872-B04E-AECF-370557F86056}" destId="{1157EA1F-5258-E042-A0D2-6C73FB63070D}" srcOrd="0" destOrd="0" presId="urn:microsoft.com/office/officeart/2005/8/layout/hList1"/>
    <dgm:cxn modelId="{A823EA25-1A36-5644-9D56-15D2B5DEC11E}" srcId="{D2475424-A872-B04E-AECF-370557F86056}" destId="{703678EA-84DE-1245-9331-A7F625865661}" srcOrd="1" destOrd="0" parTransId="{4B3C6BE1-A20D-CC4B-9FCA-70AF9D1B64E1}" sibTransId="{361AE3F6-F2A9-D746-B5A2-519CBB0CEBF6}"/>
    <dgm:cxn modelId="{98C5A34C-B3B4-0943-B314-4A6677145999}" type="presOf" srcId="{14E46F59-693A-A840-B070-2BF96F75E5FD}" destId="{ABF2A53E-70F9-C543-98F1-B8DB1EEE27C1}" srcOrd="0" destOrd="0" presId="urn:microsoft.com/office/officeart/2005/8/layout/hList1"/>
    <dgm:cxn modelId="{1D5B6E5A-71CF-5E4B-8131-69C7209C9A5C}" type="presOf" srcId="{2799B2BC-F86E-944A-8CBE-B0B6CB407CD8}" destId="{8E42A381-3A85-914D-BA7D-B0527906A076}" srcOrd="0" destOrd="0" presId="urn:microsoft.com/office/officeart/2005/8/layout/hList1"/>
    <dgm:cxn modelId="{74AF2B65-283B-0149-8B5A-53336349437F}" type="presOf" srcId="{9FC72215-5CDA-264C-840F-AB61F310442C}" destId="{BB38E9A5-56C8-7C4D-B82F-62138E751B9D}" srcOrd="0" destOrd="0" presId="urn:microsoft.com/office/officeart/2005/8/layout/hList1"/>
    <dgm:cxn modelId="{BE733265-6891-834C-BFE9-7FAE59FAC702}" type="presOf" srcId="{5A8CD1B8-E2B8-A747-AC54-77443E9DB98A}" destId="{CE37A7A4-CD1C-BE43-ADAF-FE1BFD27C512}" srcOrd="0" destOrd="0" presId="urn:microsoft.com/office/officeart/2005/8/layout/hList1"/>
    <dgm:cxn modelId="{87456D69-E2A1-2C4B-A242-4F5EAFB31801}" srcId="{2799B2BC-F86E-944A-8CBE-B0B6CB407CD8}" destId="{34811E19-F014-F543-9E7A-CF714522C831}" srcOrd="0" destOrd="0" parTransId="{883C6F2C-47F8-134C-AC8A-F207CBA5BD9A}" sibTransId="{387CAD59-AAA9-624E-AB1A-285C26B2D39B}"/>
    <dgm:cxn modelId="{0A5BF66F-F645-3C48-AD6C-61FD35A0FFDB}" srcId="{D2475424-A872-B04E-AECF-370557F86056}" destId="{5A8CD1B8-E2B8-A747-AC54-77443E9DB98A}" srcOrd="0" destOrd="0" parTransId="{648FFA16-6543-0346-9D45-CEC5DAA8AC8F}" sibTransId="{E6534737-16B0-1045-AC1C-C56A44967D0E}"/>
    <dgm:cxn modelId="{581C5479-9DCE-0D4D-A9CB-C66D3AAD07FF}" srcId="{2799B2BC-F86E-944A-8CBE-B0B6CB407CD8}" destId="{9C056785-1C25-8341-A03D-99FC39377AF0}" srcOrd="2" destOrd="0" parTransId="{C6D492F9-4FE0-9146-93A5-9D39B1E785F3}" sibTransId="{EA9A8A3F-C521-AE46-9C55-F9719B503ED9}"/>
    <dgm:cxn modelId="{2B9E4E7F-109E-0049-BF16-DFB4BB687118}" type="presOf" srcId="{990674C9-F7A5-8F40-B6FE-CF0AC53516A7}" destId="{C5A37F1A-B50A-1F4B-8AAC-C3E70D8642F1}" srcOrd="0" destOrd="0" presId="urn:microsoft.com/office/officeart/2005/8/layout/hList1"/>
    <dgm:cxn modelId="{825CF27F-CD8C-F749-A4B5-2A77E8B37C40}" srcId="{14E46F59-693A-A840-B070-2BF96F75E5FD}" destId="{9FC72215-5CDA-264C-840F-AB61F310442C}" srcOrd="2" destOrd="0" parTransId="{F95D3348-5AE0-FD4E-A6A0-DB36B67BDA6F}" sibTransId="{66B4185F-2F3F-3541-8939-6BC3ACD4EA1C}"/>
    <dgm:cxn modelId="{0B728287-0BBA-574C-BBBB-77DC95E716C0}" srcId="{2799B2BC-F86E-944A-8CBE-B0B6CB407CD8}" destId="{72BE9052-07F6-8D42-B3AD-43DACC5F6C28}" srcOrd="1" destOrd="0" parTransId="{7EEE2097-D1AA-234F-A229-12CC666BE152}" sibTransId="{30BA1FA4-A451-B546-A0ED-C45C0218495D}"/>
    <dgm:cxn modelId="{33BC5E88-4E92-6E40-802E-AEE278120B89}" type="presOf" srcId="{28EE1109-51A1-5F40-9058-671ACBBA46BA}" destId="{C5A37F1A-B50A-1F4B-8AAC-C3E70D8642F1}" srcOrd="0" destOrd="1" presId="urn:microsoft.com/office/officeart/2005/8/layout/hList1"/>
    <dgm:cxn modelId="{B34838A1-3576-7948-8C03-845A39C1F5D3}" srcId="{D2475424-A872-B04E-AECF-370557F86056}" destId="{8B5F25A3-0D04-9F48-BCF3-4FBF2D86121B}" srcOrd="2" destOrd="0" parTransId="{2F606B38-24DE-A649-B048-092AE499C07A}" sibTransId="{D3DDBA5C-4130-A84B-9140-4FAF807A024B}"/>
    <dgm:cxn modelId="{4179BAAF-D25F-2F49-A37B-C69307DB18FC}" srcId="{9FC72215-5CDA-264C-840F-AB61F310442C}" destId="{28EE1109-51A1-5F40-9058-671ACBBA46BA}" srcOrd="1" destOrd="0" parTransId="{DEC39829-EAD6-A544-8419-2241CD1B5345}" sibTransId="{564EB3CE-8832-414B-8BAF-6F355D002E2E}"/>
    <dgm:cxn modelId="{42E934B2-4138-EC41-AF4C-10961C495777}" type="presOf" srcId="{9C056785-1C25-8341-A03D-99FC39377AF0}" destId="{8E42A381-3A85-914D-BA7D-B0527906A076}" srcOrd="0" destOrd="3" presId="urn:microsoft.com/office/officeart/2005/8/layout/hList1"/>
    <dgm:cxn modelId="{C8EEA3BA-CC3F-6F44-91E0-D29BD07BDE9E}" srcId="{14E46F59-693A-A840-B070-2BF96F75E5FD}" destId="{D2475424-A872-B04E-AECF-370557F86056}" srcOrd="1" destOrd="0" parTransId="{191686F4-62DC-B44E-BA50-C7C3D5E8F079}" sibTransId="{79D6F87A-C95A-DC47-94BA-62FF546754FB}"/>
    <dgm:cxn modelId="{9933AAC3-4252-F94D-A25D-C441C5ED8756}" type="presOf" srcId="{72BE9052-07F6-8D42-B3AD-43DACC5F6C28}" destId="{8E42A381-3A85-914D-BA7D-B0527906A076}" srcOrd="0" destOrd="2" presId="urn:microsoft.com/office/officeart/2005/8/layout/hList1"/>
    <dgm:cxn modelId="{268317CA-B1EC-5944-A52E-28766E0AE279}" type="presOf" srcId="{703678EA-84DE-1245-9331-A7F625865661}" destId="{CE37A7A4-CD1C-BE43-ADAF-FE1BFD27C512}" srcOrd="0" destOrd="1" presId="urn:microsoft.com/office/officeart/2005/8/layout/hList1"/>
    <dgm:cxn modelId="{4D2A66DE-F00C-AD46-B877-AD84646B2CD7}" type="presOf" srcId="{C38E8D8F-6DF3-9349-8399-0568B56B082A}" destId="{8E42A381-3A85-914D-BA7D-B0527906A076}" srcOrd="0" destOrd="4" presId="urn:microsoft.com/office/officeart/2005/8/layout/hList1"/>
    <dgm:cxn modelId="{45C244F8-2D05-7842-92EF-36BF8C8E3BFA}" srcId="{9FC72215-5CDA-264C-840F-AB61F310442C}" destId="{990674C9-F7A5-8F40-B6FE-CF0AC53516A7}" srcOrd="0" destOrd="0" parTransId="{AD15F4F9-13ED-7142-9A01-15DE5627E96D}" sibTransId="{3632BFF9-0390-0A40-9078-540A3FC38987}"/>
    <dgm:cxn modelId="{2C5F7B31-AD76-F642-AC32-6124FF9C9904}" type="presParOf" srcId="{ABF2A53E-70F9-C543-98F1-B8DB1EEE27C1}" destId="{42A67526-51EB-7544-8680-027105B2E3F0}" srcOrd="0" destOrd="0" presId="urn:microsoft.com/office/officeart/2005/8/layout/hList1"/>
    <dgm:cxn modelId="{EDF66EA1-1512-B844-A890-44B31A753925}" type="presParOf" srcId="{42A67526-51EB-7544-8680-027105B2E3F0}" destId="{DCCC5957-ADED-3541-8D3C-A1A8DDFCB3D2}" srcOrd="0" destOrd="0" presId="urn:microsoft.com/office/officeart/2005/8/layout/hList1"/>
    <dgm:cxn modelId="{1496A902-2183-7642-BD99-5083B59DB78E}" type="presParOf" srcId="{42A67526-51EB-7544-8680-027105B2E3F0}" destId="{8E42A381-3A85-914D-BA7D-B0527906A076}" srcOrd="1" destOrd="0" presId="urn:microsoft.com/office/officeart/2005/8/layout/hList1"/>
    <dgm:cxn modelId="{E3DFAA3F-6927-D745-B16B-6C4C5425CF8A}" type="presParOf" srcId="{ABF2A53E-70F9-C543-98F1-B8DB1EEE27C1}" destId="{C00DB56F-7907-EA4F-9C60-2AF2B5599EC4}" srcOrd="1" destOrd="0" presId="urn:microsoft.com/office/officeart/2005/8/layout/hList1"/>
    <dgm:cxn modelId="{EFB69D38-D109-8D4D-85AB-5AB1177317CC}" type="presParOf" srcId="{ABF2A53E-70F9-C543-98F1-B8DB1EEE27C1}" destId="{8B97428F-F67F-8146-B6BE-D33D301F4549}" srcOrd="2" destOrd="0" presId="urn:microsoft.com/office/officeart/2005/8/layout/hList1"/>
    <dgm:cxn modelId="{2CE472E2-1BB6-0F48-9DD4-85BE1490302E}" type="presParOf" srcId="{8B97428F-F67F-8146-B6BE-D33D301F4549}" destId="{1157EA1F-5258-E042-A0D2-6C73FB63070D}" srcOrd="0" destOrd="0" presId="urn:microsoft.com/office/officeart/2005/8/layout/hList1"/>
    <dgm:cxn modelId="{D8B6481B-030F-1F4F-B717-2A16731BC8C3}" type="presParOf" srcId="{8B97428F-F67F-8146-B6BE-D33D301F4549}" destId="{CE37A7A4-CD1C-BE43-ADAF-FE1BFD27C512}" srcOrd="1" destOrd="0" presId="urn:microsoft.com/office/officeart/2005/8/layout/hList1"/>
    <dgm:cxn modelId="{A49BB6DC-D811-034E-B48F-709390DB6EAB}" type="presParOf" srcId="{ABF2A53E-70F9-C543-98F1-B8DB1EEE27C1}" destId="{AE6E3939-DB57-0B47-9D54-F9B3968EB4E2}" srcOrd="3" destOrd="0" presId="urn:microsoft.com/office/officeart/2005/8/layout/hList1"/>
    <dgm:cxn modelId="{320C8403-7FBD-D64B-AA86-EFF974D4AD38}" type="presParOf" srcId="{ABF2A53E-70F9-C543-98F1-B8DB1EEE27C1}" destId="{8D632DAC-7B3D-BB46-9EA5-366EB81E41A1}" srcOrd="4" destOrd="0" presId="urn:microsoft.com/office/officeart/2005/8/layout/hList1"/>
    <dgm:cxn modelId="{8B1EFCAC-C5B4-534A-9F36-1238EB3179CB}" type="presParOf" srcId="{8D632DAC-7B3D-BB46-9EA5-366EB81E41A1}" destId="{BB38E9A5-56C8-7C4D-B82F-62138E751B9D}" srcOrd="0" destOrd="0" presId="urn:microsoft.com/office/officeart/2005/8/layout/hList1"/>
    <dgm:cxn modelId="{C3DFECF7-3A46-A84B-B1BA-A37705204369}" type="presParOf" srcId="{8D632DAC-7B3D-BB46-9EA5-366EB81E41A1}" destId="{C5A37F1A-B50A-1F4B-8AAC-C3E70D8642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E8EBF2-022D-FD4F-B28A-03B7A21787B7}" type="doc">
      <dgm:prSet loTypeId="urn:microsoft.com/office/officeart/2005/8/layout/default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92FADC3C-4977-664F-9832-2AD93C472685}">
      <dgm:prSet phldrT="[Texto]"/>
      <dgm:spPr/>
      <dgm:t>
        <a:bodyPr/>
        <a:lstStyle/>
        <a:p>
          <a:r>
            <a:rPr lang="es-ES" dirty="0"/>
            <a:t>Falta de planificación de los proyectos con múltiples objetivos no relacionados con las actividades del proyecto</a:t>
          </a:r>
        </a:p>
      </dgm:t>
    </dgm:pt>
    <dgm:pt modelId="{EE251FF0-7387-0841-A37A-65440B2CDB4E}" type="parTrans" cxnId="{48204D4B-CE9A-C743-99BE-5970C71AA51D}">
      <dgm:prSet/>
      <dgm:spPr/>
      <dgm:t>
        <a:bodyPr/>
        <a:lstStyle/>
        <a:p>
          <a:endParaRPr lang="es-ES"/>
        </a:p>
      </dgm:t>
    </dgm:pt>
    <dgm:pt modelId="{3F2F102E-A449-6C4A-B948-FBD1CD7F47ED}" type="sibTrans" cxnId="{48204D4B-CE9A-C743-99BE-5970C71AA51D}">
      <dgm:prSet/>
      <dgm:spPr/>
      <dgm:t>
        <a:bodyPr/>
        <a:lstStyle/>
        <a:p>
          <a:endParaRPr lang="es-ES"/>
        </a:p>
      </dgm:t>
    </dgm:pt>
    <dgm:pt modelId="{B1302F8C-8673-3844-9EB7-4CA461C62C25}">
      <dgm:prSet phldrT="[Texto]"/>
      <dgm:spPr/>
      <dgm:t>
        <a:bodyPr/>
        <a:lstStyle/>
        <a:p>
          <a:r>
            <a:rPr lang="es-ES" dirty="0"/>
            <a:t>Proyectos que no se ejecutaban exitosamente y responsabilidades no definidas</a:t>
          </a:r>
        </a:p>
      </dgm:t>
    </dgm:pt>
    <dgm:pt modelId="{443252B0-2CCE-ED43-A704-6933BFFF1BD9}" type="parTrans" cxnId="{E6640A9D-EB4D-4C47-8915-03BD95799F70}">
      <dgm:prSet/>
      <dgm:spPr/>
      <dgm:t>
        <a:bodyPr/>
        <a:lstStyle/>
        <a:p>
          <a:endParaRPr lang="es-ES"/>
        </a:p>
      </dgm:t>
    </dgm:pt>
    <dgm:pt modelId="{B32BF5DF-FD25-034F-BB37-85965184D289}" type="sibTrans" cxnId="{E6640A9D-EB4D-4C47-8915-03BD95799F70}">
      <dgm:prSet/>
      <dgm:spPr/>
      <dgm:t>
        <a:bodyPr/>
        <a:lstStyle/>
        <a:p>
          <a:endParaRPr lang="es-ES"/>
        </a:p>
      </dgm:t>
    </dgm:pt>
    <dgm:pt modelId="{4EDE3155-9EAA-9441-AEBC-B74B0EF36B0A}">
      <dgm:prSet phldrT="[Texto]"/>
      <dgm:spPr/>
      <dgm:t>
        <a:bodyPr/>
        <a:lstStyle/>
        <a:p>
          <a:r>
            <a:rPr lang="es-ES" dirty="0"/>
            <a:t>No existía una clara imagen de cómo luciría el proyecto al tener éxito</a:t>
          </a:r>
        </a:p>
      </dgm:t>
    </dgm:pt>
    <dgm:pt modelId="{02CD31F4-A860-6748-9344-DB3F53B0E4DF}" type="parTrans" cxnId="{0DB149CA-4B8A-8B4B-B21A-48FBBA8430E9}">
      <dgm:prSet/>
      <dgm:spPr/>
      <dgm:t>
        <a:bodyPr/>
        <a:lstStyle/>
        <a:p>
          <a:endParaRPr lang="es-ES"/>
        </a:p>
      </dgm:t>
    </dgm:pt>
    <dgm:pt modelId="{92969CD3-A3F4-D54D-8872-3DFB0B34C182}" type="sibTrans" cxnId="{0DB149CA-4B8A-8B4B-B21A-48FBBA8430E9}">
      <dgm:prSet/>
      <dgm:spPr/>
      <dgm:t>
        <a:bodyPr/>
        <a:lstStyle/>
        <a:p>
          <a:endParaRPr lang="es-ES"/>
        </a:p>
      </dgm:t>
    </dgm:pt>
    <dgm:pt modelId="{849A7F0C-A2D0-AC47-AB6F-4E744BA070F1}" type="pres">
      <dgm:prSet presAssocID="{FAE8EBF2-022D-FD4F-B28A-03B7A21787B7}" presName="diagram" presStyleCnt="0">
        <dgm:presLayoutVars>
          <dgm:dir/>
          <dgm:resizeHandles val="exact"/>
        </dgm:presLayoutVars>
      </dgm:prSet>
      <dgm:spPr/>
    </dgm:pt>
    <dgm:pt modelId="{4BE5D612-F88A-144B-8A68-3EDF2EF06A4E}" type="pres">
      <dgm:prSet presAssocID="{92FADC3C-4977-664F-9832-2AD93C472685}" presName="node" presStyleLbl="node1" presStyleIdx="0" presStyleCnt="3">
        <dgm:presLayoutVars>
          <dgm:bulletEnabled val="1"/>
        </dgm:presLayoutVars>
      </dgm:prSet>
      <dgm:spPr/>
    </dgm:pt>
    <dgm:pt modelId="{CC1E0C16-DD9F-6A4D-B201-016E8241DA43}" type="pres">
      <dgm:prSet presAssocID="{3F2F102E-A449-6C4A-B948-FBD1CD7F47ED}" presName="sibTrans" presStyleCnt="0"/>
      <dgm:spPr/>
    </dgm:pt>
    <dgm:pt modelId="{9F9E1802-EF12-6A46-ABB3-CDEE91ADA101}" type="pres">
      <dgm:prSet presAssocID="{B1302F8C-8673-3844-9EB7-4CA461C62C25}" presName="node" presStyleLbl="node1" presStyleIdx="1" presStyleCnt="3">
        <dgm:presLayoutVars>
          <dgm:bulletEnabled val="1"/>
        </dgm:presLayoutVars>
      </dgm:prSet>
      <dgm:spPr/>
    </dgm:pt>
    <dgm:pt modelId="{926AC305-CA28-BB4F-BE9B-5D585CBFE66C}" type="pres">
      <dgm:prSet presAssocID="{B32BF5DF-FD25-034F-BB37-85965184D289}" presName="sibTrans" presStyleCnt="0"/>
      <dgm:spPr/>
    </dgm:pt>
    <dgm:pt modelId="{4820EC02-93CA-7A42-8F03-2529A6FD54BA}" type="pres">
      <dgm:prSet presAssocID="{4EDE3155-9EAA-9441-AEBC-B74B0EF36B0A}" presName="node" presStyleLbl="node1" presStyleIdx="2" presStyleCnt="3">
        <dgm:presLayoutVars>
          <dgm:bulletEnabled val="1"/>
        </dgm:presLayoutVars>
      </dgm:prSet>
      <dgm:spPr/>
    </dgm:pt>
  </dgm:ptLst>
  <dgm:cxnLst>
    <dgm:cxn modelId="{231F4A25-FFFE-EE47-A0AE-78F6B18BED5E}" type="presOf" srcId="{FAE8EBF2-022D-FD4F-B28A-03B7A21787B7}" destId="{849A7F0C-A2D0-AC47-AB6F-4E744BA070F1}" srcOrd="0" destOrd="0" presId="urn:microsoft.com/office/officeart/2005/8/layout/default"/>
    <dgm:cxn modelId="{48204D4B-CE9A-C743-99BE-5970C71AA51D}" srcId="{FAE8EBF2-022D-FD4F-B28A-03B7A21787B7}" destId="{92FADC3C-4977-664F-9832-2AD93C472685}" srcOrd="0" destOrd="0" parTransId="{EE251FF0-7387-0841-A37A-65440B2CDB4E}" sibTransId="{3F2F102E-A449-6C4A-B948-FBD1CD7F47ED}"/>
    <dgm:cxn modelId="{BCF9FD5E-7EE2-5B47-93DE-18BD7B3ECF03}" type="presOf" srcId="{B1302F8C-8673-3844-9EB7-4CA461C62C25}" destId="{9F9E1802-EF12-6A46-ABB3-CDEE91ADA101}" srcOrd="0" destOrd="0" presId="urn:microsoft.com/office/officeart/2005/8/layout/default"/>
    <dgm:cxn modelId="{E6640A9D-EB4D-4C47-8915-03BD95799F70}" srcId="{FAE8EBF2-022D-FD4F-B28A-03B7A21787B7}" destId="{B1302F8C-8673-3844-9EB7-4CA461C62C25}" srcOrd="1" destOrd="0" parTransId="{443252B0-2CCE-ED43-A704-6933BFFF1BD9}" sibTransId="{B32BF5DF-FD25-034F-BB37-85965184D289}"/>
    <dgm:cxn modelId="{0DB149CA-4B8A-8B4B-B21A-48FBBA8430E9}" srcId="{FAE8EBF2-022D-FD4F-B28A-03B7A21787B7}" destId="{4EDE3155-9EAA-9441-AEBC-B74B0EF36B0A}" srcOrd="2" destOrd="0" parTransId="{02CD31F4-A860-6748-9344-DB3F53B0E4DF}" sibTransId="{92969CD3-A3F4-D54D-8872-3DFB0B34C182}"/>
    <dgm:cxn modelId="{A15799CD-0886-6649-9E99-3350AF1C7B5D}" type="presOf" srcId="{4EDE3155-9EAA-9441-AEBC-B74B0EF36B0A}" destId="{4820EC02-93CA-7A42-8F03-2529A6FD54BA}" srcOrd="0" destOrd="0" presId="urn:microsoft.com/office/officeart/2005/8/layout/default"/>
    <dgm:cxn modelId="{DC362AE3-D295-B64D-82BC-CA4BDDA2C205}" type="presOf" srcId="{92FADC3C-4977-664F-9832-2AD93C472685}" destId="{4BE5D612-F88A-144B-8A68-3EDF2EF06A4E}" srcOrd="0" destOrd="0" presId="urn:microsoft.com/office/officeart/2005/8/layout/default"/>
    <dgm:cxn modelId="{8FD1DAE5-4FE3-C048-9A65-2DC86CB00EDB}" type="presParOf" srcId="{849A7F0C-A2D0-AC47-AB6F-4E744BA070F1}" destId="{4BE5D612-F88A-144B-8A68-3EDF2EF06A4E}" srcOrd="0" destOrd="0" presId="urn:microsoft.com/office/officeart/2005/8/layout/default"/>
    <dgm:cxn modelId="{03AF6FF0-F70C-2F42-A9B4-ADC91A6EF03C}" type="presParOf" srcId="{849A7F0C-A2D0-AC47-AB6F-4E744BA070F1}" destId="{CC1E0C16-DD9F-6A4D-B201-016E8241DA43}" srcOrd="1" destOrd="0" presId="urn:microsoft.com/office/officeart/2005/8/layout/default"/>
    <dgm:cxn modelId="{2D6B4C81-0B5A-7548-930F-CB684E8B6504}" type="presParOf" srcId="{849A7F0C-A2D0-AC47-AB6F-4E744BA070F1}" destId="{9F9E1802-EF12-6A46-ABB3-CDEE91ADA101}" srcOrd="2" destOrd="0" presId="urn:microsoft.com/office/officeart/2005/8/layout/default"/>
    <dgm:cxn modelId="{E2B8697F-1BB9-6244-89FF-D34E88687F4E}" type="presParOf" srcId="{849A7F0C-A2D0-AC47-AB6F-4E744BA070F1}" destId="{926AC305-CA28-BB4F-BE9B-5D585CBFE66C}" srcOrd="3" destOrd="0" presId="urn:microsoft.com/office/officeart/2005/8/layout/default"/>
    <dgm:cxn modelId="{9DC13DFD-B8AA-5E43-9A85-BA8AED0540CC}" type="presParOf" srcId="{849A7F0C-A2D0-AC47-AB6F-4E744BA070F1}" destId="{4820EC02-93CA-7A42-8F03-2529A6FD54B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45BC37-DA50-5F4D-9062-FE888900A2BD}" type="doc">
      <dgm:prSet loTypeId="urn:microsoft.com/office/officeart/2005/8/layout/hChevron3" loCatId="" qsTypeId="urn:microsoft.com/office/officeart/2005/8/quickstyle/simple1" qsCatId="simple" csTypeId="urn:microsoft.com/office/officeart/2005/8/colors/accent2_1" csCatId="accent2" phldr="1"/>
      <dgm:spPr/>
    </dgm:pt>
    <dgm:pt modelId="{82035CF1-9400-3849-9A61-347FE32008D9}">
      <dgm:prSet phldrT="[Texto]" custT="1"/>
      <dgm:spPr/>
      <dgm:t>
        <a:bodyPr/>
        <a:lstStyle/>
        <a:p>
          <a:pPr algn="ctr"/>
          <a:r>
            <a:rPr lang="es-CO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Narrow"/>
              <a:ea typeface="+mn-ea"/>
              <a:cs typeface="+mn-cs"/>
            </a:rPr>
            <a:t>Identificación del problema y alternativas de solución. Existen cuatro tipos de análisis ha realizar: el análisis de involucrados, el análisis de problemas (imagen de la realidad), el análisis de objetivos (imagen del futuro y de una situación mejor) y el análisis de estrategias (comparación de diferentes alternativas en respuesta a una situación precisa)</a:t>
          </a:r>
          <a:endParaRPr lang="es-E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 Narrow"/>
            <a:ea typeface="+mn-ea"/>
            <a:cs typeface="+mn-cs"/>
          </a:endParaRPr>
        </a:p>
      </dgm:t>
    </dgm:pt>
    <dgm:pt modelId="{BACF6BE7-59B7-4146-873A-24BBD9153FF7}" type="parTrans" cxnId="{25798774-0EE1-3548-82C6-5CD2D2AE8BF6}">
      <dgm:prSet/>
      <dgm:spPr/>
      <dgm:t>
        <a:bodyPr/>
        <a:lstStyle/>
        <a:p>
          <a:endParaRPr lang="es-ES" sz="3600"/>
        </a:p>
      </dgm:t>
    </dgm:pt>
    <dgm:pt modelId="{3B724E8F-929B-564E-8F0E-4C685863A2DB}" type="sibTrans" cxnId="{25798774-0EE1-3548-82C6-5CD2D2AE8BF6}">
      <dgm:prSet/>
      <dgm:spPr/>
      <dgm:t>
        <a:bodyPr/>
        <a:lstStyle/>
        <a:p>
          <a:endParaRPr lang="es-ES" sz="3600"/>
        </a:p>
      </dgm:t>
    </dgm:pt>
    <dgm:pt modelId="{B160F9CF-0D17-A049-904E-C8807F417968}">
      <dgm:prSet custT="1"/>
      <dgm:spPr/>
      <dgm:t>
        <a:bodyPr/>
        <a:lstStyle/>
        <a:p>
          <a:r>
            <a:rPr lang="es-CO" sz="2000" dirty="0"/>
            <a:t>La etapa de planificación, en la que la idea del proyecto se convierte en un plan operativo práctico para la ejecución. En esta etapa se elabora la matriz de marco lógico</a:t>
          </a:r>
        </a:p>
      </dgm:t>
    </dgm:pt>
    <dgm:pt modelId="{B4724CF8-C4F7-5D42-AB44-8AAE4181D94A}" type="parTrans" cxnId="{AF1D45A6-9E04-794B-867A-577834D0AD04}">
      <dgm:prSet/>
      <dgm:spPr/>
      <dgm:t>
        <a:bodyPr/>
        <a:lstStyle/>
        <a:p>
          <a:endParaRPr lang="es-ES" sz="2000"/>
        </a:p>
      </dgm:t>
    </dgm:pt>
    <dgm:pt modelId="{49B78C8F-0C62-FB42-9094-BCA307A0C7AC}" type="sibTrans" cxnId="{AF1D45A6-9E04-794B-867A-577834D0AD04}">
      <dgm:prSet/>
      <dgm:spPr/>
      <dgm:t>
        <a:bodyPr/>
        <a:lstStyle/>
        <a:p>
          <a:endParaRPr lang="es-ES" sz="2000"/>
        </a:p>
      </dgm:t>
    </dgm:pt>
    <dgm:pt modelId="{0CCB4711-C261-5543-BB50-073036FF5370}" type="pres">
      <dgm:prSet presAssocID="{4E45BC37-DA50-5F4D-9062-FE888900A2BD}" presName="Name0" presStyleCnt="0">
        <dgm:presLayoutVars>
          <dgm:dir/>
          <dgm:resizeHandles val="exact"/>
        </dgm:presLayoutVars>
      </dgm:prSet>
      <dgm:spPr/>
    </dgm:pt>
    <dgm:pt modelId="{F5CE5F0B-DEB5-2546-A443-4ACAB8183898}" type="pres">
      <dgm:prSet presAssocID="{82035CF1-9400-3849-9A61-347FE32008D9}" presName="parTxOnly" presStyleLbl="node1" presStyleIdx="0" presStyleCnt="2" custScaleX="175137" custScaleY="286960" custLinFactNeighborX="64781" custLinFactNeighborY="1466">
        <dgm:presLayoutVars>
          <dgm:bulletEnabled val="1"/>
        </dgm:presLayoutVars>
      </dgm:prSet>
      <dgm:spPr/>
    </dgm:pt>
    <dgm:pt modelId="{E6AEBF34-8CEE-F047-A9F5-637D5E52D711}" type="pres">
      <dgm:prSet presAssocID="{3B724E8F-929B-564E-8F0E-4C685863A2DB}" presName="parSpace" presStyleCnt="0"/>
      <dgm:spPr/>
    </dgm:pt>
    <dgm:pt modelId="{04D315DA-4AC3-ED4A-827D-986F8070056E}" type="pres">
      <dgm:prSet presAssocID="{B160F9CF-0D17-A049-904E-C8807F417968}" presName="parTxOnly" presStyleLbl="node1" presStyleIdx="1" presStyleCnt="2" custScaleX="197104" custScaleY="270431" custLinFactNeighborX="-24740">
        <dgm:presLayoutVars>
          <dgm:bulletEnabled val="1"/>
        </dgm:presLayoutVars>
      </dgm:prSet>
      <dgm:spPr/>
    </dgm:pt>
  </dgm:ptLst>
  <dgm:cxnLst>
    <dgm:cxn modelId="{2DCD9759-119E-B04E-BE6E-9EB5B2EA1A29}" type="presOf" srcId="{82035CF1-9400-3849-9A61-347FE32008D9}" destId="{F5CE5F0B-DEB5-2546-A443-4ACAB8183898}" srcOrd="0" destOrd="0" presId="urn:microsoft.com/office/officeart/2005/8/layout/hChevron3"/>
    <dgm:cxn modelId="{25798774-0EE1-3548-82C6-5CD2D2AE8BF6}" srcId="{4E45BC37-DA50-5F4D-9062-FE888900A2BD}" destId="{82035CF1-9400-3849-9A61-347FE32008D9}" srcOrd="0" destOrd="0" parTransId="{BACF6BE7-59B7-4146-873A-24BBD9153FF7}" sibTransId="{3B724E8F-929B-564E-8F0E-4C685863A2DB}"/>
    <dgm:cxn modelId="{40E64793-91A3-AF48-8535-78D43E36C671}" type="presOf" srcId="{4E45BC37-DA50-5F4D-9062-FE888900A2BD}" destId="{0CCB4711-C261-5543-BB50-073036FF5370}" srcOrd="0" destOrd="0" presId="urn:microsoft.com/office/officeart/2005/8/layout/hChevron3"/>
    <dgm:cxn modelId="{AF1D45A6-9E04-794B-867A-577834D0AD04}" srcId="{4E45BC37-DA50-5F4D-9062-FE888900A2BD}" destId="{B160F9CF-0D17-A049-904E-C8807F417968}" srcOrd="1" destOrd="0" parTransId="{B4724CF8-C4F7-5D42-AB44-8AAE4181D94A}" sibTransId="{49B78C8F-0C62-FB42-9094-BCA307A0C7AC}"/>
    <dgm:cxn modelId="{E03480F1-9C17-5D43-B0CD-43804C70FA93}" type="presOf" srcId="{B160F9CF-0D17-A049-904E-C8807F417968}" destId="{04D315DA-4AC3-ED4A-827D-986F8070056E}" srcOrd="0" destOrd="0" presId="urn:microsoft.com/office/officeart/2005/8/layout/hChevron3"/>
    <dgm:cxn modelId="{96E92E01-BD0B-BD40-BDE0-F44EBE775F99}" type="presParOf" srcId="{0CCB4711-C261-5543-BB50-073036FF5370}" destId="{F5CE5F0B-DEB5-2546-A443-4ACAB8183898}" srcOrd="0" destOrd="0" presId="urn:microsoft.com/office/officeart/2005/8/layout/hChevron3"/>
    <dgm:cxn modelId="{DE760D4B-AA1A-1549-A485-7CED01E6519E}" type="presParOf" srcId="{0CCB4711-C261-5543-BB50-073036FF5370}" destId="{E6AEBF34-8CEE-F047-A9F5-637D5E52D711}" srcOrd="1" destOrd="0" presId="urn:microsoft.com/office/officeart/2005/8/layout/hChevron3"/>
    <dgm:cxn modelId="{D78A5AAA-4E9B-634F-831B-F89031C5716C}" type="presParOf" srcId="{0CCB4711-C261-5543-BB50-073036FF5370}" destId="{04D315DA-4AC3-ED4A-827D-986F8070056E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FC059-C141-E14D-89D5-0E2F6A37579A}">
      <dsp:nvSpPr>
        <dsp:cNvPr id="0" name=""/>
        <dsp:cNvSpPr/>
      </dsp:nvSpPr>
      <dsp:spPr>
        <a:xfrm>
          <a:off x="103821" y="689898"/>
          <a:ext cx="2703694" cy="162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/>
            <a:t>1.</a:t>
          </a:r>
          <a:r>
            <a:rPr lang="es-CO" sz="2000" kern="1200" dirty="0"/>
            <a:t>Debe tener solución.</a:t>
          </a:r>
          <a:endParaRPr lang="es-ES" sz="2000" kern="1200" dirty="0"/>
        </a:p>
      </dsp:txBody>
      <dsp:txXfrm>
        <a:off x="103821" y="689898"/>
        <a:ext cx="2703694" cy="1622216"/>
      </dsp:txXfrm>
    </dsp:sp>
    <dsp:sp modelId="{8B5DB7D9-084E-2F48-80F6-7EFC03B8FE90}">
      <dsp:nvSpPr>
        <dsp:cNvPr id="0" name=""/>
        <dsp:cNvSpPr/>
      </dsp:nvSpPr>
      <dsp:spPr>
        <a:xfrm>
          <a:off x="3077885" y="689898"/>
          <a:ext cx="2703694" cy="162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/>
            <a:t>2.</a:t>
          </a:r>
          <a:r>
            <a:rPr lang="es-CO" sz="2000" kern="1200" dirty="0"/>
            <a:t> El problema planteado debe ser expresado con claridad y precisión.</a:t>
          </a:r>
          <a:br>
            <a:rPr lang="es-CO" sz="2000" kern="1200" dirty="0"/>
          </a:br>
          <a:endParaRPr lang="es-ES" sz="2000" kern="1200" dirty="0"/>
        </a:p>
      </dsp:txBody>
      <dsp:txXfrm>
        <a:off x="3077885" y="689898"/>
        <a:ext cx="2703694" cy="1622216"/>
      </dsp:txXfrm>
    </dsp:sp>
    <dsp:sp modelId="{99B91362-A1E7-3542-A7D6-36EAB00AB3E6}">
      <dsp:nvSpPr>
        <dsp:cNvPr id="0" name=""/>
        <dsp:cNvSpPr/>
      </dsp:nvSpPr>
      <dsp:spPr>
        <a:xfrm>
          <a:off x="6051948" y="689898"/>
          <a:ext cx="2703694" cy="162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/>
            <a:t>3.</a:t>
          </a:r>
          <a:r>
            <a:rPr lang="es-CO" sz="2000" kern="1200" dirty="0"/>
            <a:t> El problema científico se ocupa de hechos naturales reales.</a:t>
          </a:r>
          <a:endParaRPr lang="es-ES" sz="2000" kern="1200" dirty="0"/>
        </a:p>
      </dsp:txBody>
      <dsp:txXfrm>
        <a:off x="6051948" y="689898"/>
        <a:ext cx="2703694" cy="1622216"/>
      </dsp:txXfrm>
    </dsp:sp>
    <dsp:sp modelId="{41E006F0-80A2-9B46-9E52-7E881062D178}">
      <dsp:nvSpPr>
        <dsp:cNvPr id="0" name=""/>
        <dsp:cNvSpPr/>
      </dsp:nvSpPr>
      <dsp:spPr>
        <a:xfrm>
          <a:off x="4379" y="2582484"/>
          <a:ext cx="2703694" cy="162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/>
            <a:t>4.</a:t>
          </a:r>
          <a:r>
            <a:rPr lang="es-CO" sz="2000" kern="1200" dirty="0"/>
            <a:t> Los problemas deben ser capaces de ser observados empíricamente.</a:t>
          </a:r>
          <a:br>
            <a:rPr lang="es-CO" sz="2000" kern="1200" dirty="0"/>
          </a:br>
          <a:endParaRPr lang="es-ES" sz="2000" kern="1200" dirty="0"/>
        </a:p>
      </dsp:txBody>
      <dsp:txXfrm>
        <a:off x="4379" y="2582484"/>
        <a:ext cx="2703694" cy="1622216"/>
      </dsp:txXfrm>
    </dsp:sp>
    <dsp:sp modelId="{72C52AFF-11DC-5941-9129-A7EADE01C33D}">
      <dsp:nvSpPr>
        <dsp:cNvPr id="0" name=""/>
        <dsp:cNvSpPr/>
      </dsp:nvSpPr>
      <dsp:spPr>
        <a:xfrm>
          <a:off x="2978443" y="2582484"/>
          <a:ext cx="2902577" cy="162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/>
            <a:t>5.</a:t>
          </a:r>
          <a:r>
            <a:rPr lang="es-CO" sz="2000" kern="1200" dirty="0"/>
            <a:t> En la formulación del problema debe tenerse explícitas las variables que se relacionan en la investigación.</a:t>
          </a:r>
          <a:br>
            <a:rPr lang="es-CO" sz="2000" kern="1200" dirty="0"/>
          </a:br>
          <a:endParaRPr lang="es-CO" sz="2000" kern="1200" dirty="0"/>
        </a:p>
      </dsp:txBody>
      <dsp:txXfrm>
        <a:off x="2978443" y="2582484"/>
        <a:ext cx="2902577" cy="1622216"/>
      </dsp:txXfrm>
    </dsp:sp>
    <dsp:sp modelId="{DA82D061-7F73-E545-B3A2-90B5A3C18DE5}">
      <dsp:nvSpPr>
        <dsp:cNvPr id="0" name=""/>
        <dsp:cNvSpPr/>
      </dsp:nvSpPr>
      <dsp:spPr>
        <a:xfrm>
          <a:off x="6151390" y="2582484"/>
          <a:ext cx="2703694" cy="1622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b="1" kern="1200" dirty="0"/>
            <a:t>6.</a:t>
          </a:r>
          <a:r>
            <a:rPr lang="es-CO" sz="2000" kern="1200" dirty="0"/>
            <a:t> Debe ser formulado claramente a modo de pregunta.</a:t>
          </a:r>
          <a:endParaRPr lang="es-ES" sz="2000" kern="1200" dirty="0"/>
        </a:p>
      </dsp:txBody>
      <dsp:txXfrm>
        <a:off x="6151390" y="2582484"/>
        <a:ext cx="2703694" cy="16222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B06FB-2BD1-4848-8AE0-23A738DB1C22}">
      <dsp:nvSpPr>
        <dsp:cNvPr id="0" name=""/>
        <dsp:cNvSpPr/>
      </dsp:nvSpPr>
      <dsp:spPr>
        <a:xfrm>
          <a:off x="569421" y="0"/>
          <a:ext cx="6453448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7D1C-5E26-574B-9560-484D217078A3}">
      <dsp:nvSpPr>
        <dsp:cNvPr id="0" name=""/>
        <dsp:cNvSpPr/>
      </dsp:nvSpPr>
      <dsp:spPr>
        <a:xfrm>
          <a:off x="2595" y="1219199"/>
          <a:ext cx="168602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Señalar manifestaciones de problema</a:t>
          </a:r>
        </a:p>
      </dsp:txBody>
      <dsp:txXfrm>
        <a:off x="81950" y="1298554"/>
        <a:ext cx="1527312" cy="1466890"/>
      </dsp:txXfrm>
    </dsp:sp>
    <dsp:sp modelId="{861A45E1-53B2-A948-969D-5F4AF2799A4F}">
      <dsp:nvSpPr>
        <dsp:cNvPr id="0" name=""/>
        <dsp:cNvSpPr/>
      </dsp:nvSpPr>
      <dsp:spPr>
        <a:xfrm>
          <a:off x="1969621" y="1219199"/>
          <a:ext cx="168602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Identificar dos variables como mínimo</a:t>
          </a:r>
        </a:p>
      </dsp:txBody>
      <dsp:txXfrm>
        <a:off x="2048976" y="1298554"/>
        <a:ext cx="1527312" cy="1466890"/>
      </dsp:txXfrm>
    </dsp:sp>
    <dsp:sp modelId="{CF3D679B-53B9-D046-9988-9F373179DEA2}">
      <dsp:nvSpPr>
        <dsp:cNvPr id="0" name=""/>
        <dsp:cNvSpPr/>
      </dsp:nvSpPr>
      <dsp:spPr>
        <a:xfrm>
          <a:off x="3936647" y="1219199"/>
          <a:ext cx="168602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Definir con claridad el problema (</a:t>
          </a:r>
          <a:r>
            <a:rPr lang="es-ES" sz="2000" kern="1200" dirty="0">
              <a:solidFill>
                <a:srgbClr val="FF0000"/>
              </a:solidFill>
            </a:rPr>
            <a:t>Causalidad</a:t>
          </a:r>
          <a:r>
            <a:rPr lang="es-ES" sz="2000" kern="1200" dirty="0"/>
            <a:t>)</a:t>
          </a:r>
        </a:p>
      </dsp:txBody>
      <dsp:txXfrm>
        <a:off x="4016002" y="1298554"/>
        <a:ext cx="1527312" cy="1466890"/>
      </dsp:txXfrm>
    </dsp:sp>
    <dsp:sp modelId="{737BC311-E702-A844-A007-42715FCC93FA}">
      <dsp:nvSpPr>
        <dsp:cNvPr id="0" name=""/>
        <dsp:cNvSpPr/>
      </dsp:nvSpPr>
      <dsp:spPr>
        <a:xfrm>
          <a:off x="5903674" y="1219199"/>
          <a:ext cx="1686022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Delimitar los aspectos que abarcan el problema</a:t>
          </a:r>
        </a:p>
      </dsp:txBody>
      <dsp:txXfrm>
        <a:off x="5983029" y="1298554"/>
        <a:ext cx="1527312" cy="14668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2B298-2BC6-B44C-A7B7-E3B092F452F5}">
      <dsp:nvSpPr>
        <dsp:cNvPr id="0" name=""/>
        <dsp:cNvSpPr/>
      </dsp:nvSpPr>
      <dsp:spPr>
        <a:xfrm>
          <a:off x="428005" y="476"/>
          <a:ext cx="3807673" cy="152306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rgbClr val="FF0000"/>
              </a:solidFill>
            </a:rPr>
            <a:t>Descriptivos</a:t>
          </a:r>
          <a:r>
            <a:rPr lang="es-ES" sz="2000" kern="1200" dirty="0"/>
            <a:t>: Buscan definir o caracterizar objetos, hechos o fenómenos</a:t>
          </a:r>
        </a:p>
      </dsp:txBody>
      <dsp:txXfrm>
        <a:off x="1189540" y="476"/>
        <a:ext cx="2284604" cy="1523069"/>
      </dsp:txXfrm>
    </dsp:sp>
    <dsp:sp modelId="{072DE736-ED17-6046-B163-7AE502BB5570}">
      <dsp:nvSpPr>
        <dsp:cNvPr id="0" name=""/>
        <dsp:cNvSpPr/>
      </dsp:nvSpPr>
      <dsp:spPr>
        <a:xfrm>
          <a:off x="3740681" y="129937"/>
          <a:ext cx="3160369" cy="1264147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Cómo son los hábitos de estudio de los estudiantes de la UNIAJC?</a:t>
          </a:r>
        </a:p>
      </dsp:txBody>
      <dsp:txXfrm>
        <a:off x="4372755" y="129937"/>
        <a:ext cx="1896222" cy="1264147"/>
      </dsp:txXfrm>
    </dsp:sp>
    <dsp:sp modelId="{51E0D716-0C0E-7045-B147-3FE233354EE9}">
      <dsp:nvSpPr>
        <dsp:cNvPr id="0" name=""/>
        <dsp:cNvSpPr/>
      </dsp:nvSpPr>
      <dsp:spPr>
        <a:xfrm>
          <a:off x="428005" y="1736775"/>
          <a:ext cx="3807673" cy="152306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rgbClr val="FF0000"/>
              </a:solidFill>
            </a:rPr>
            <a:t>Explicativos</a:t>
          </a:r>
          <a:r>
            <a:rPr lang="es-ES" sz="2000" kern="1200" dirty="0"/>
            <a:t>: Proponen respuestas acerca de relaciones casuales entre los hechos</a:t>
          </a:r>
        </a:p>
      </dsp:txBody>
      <dsp:txXfrm>
        <a:off x="1189540" y="1736775"/>
        <a:ext cx="2284604" cy="1523069"/>
      </dsp:txXfrm>
    </dsp:sp>
    <dsp:sp modelId="{818691F5-F2C6-FA45-AFDC-36A105D16837}">
      <dsp:nvSpPr>
        <dsp:cNvPr id="0" name=""/>
        <dsp:cNvSpPr/>
      </dsp:nvSpPr>
      <dsp:spPr>
        <a:xfrm>
          <a:off x="3740681" y="1866236"/>
          <a:ext cx="3160369" cy="1264147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Por qué los jóvenes prefieren la TV a la lectura de diarios?</a:t>
          </a:r>
        </a:p>
      </dsp:txBody>
      <dsp:txXfrm>
        <a:off x="4372755" y="1866236"/>
        <a:ext cx="1896222" cy="1264147"/>
      </dsp:txXfrm>
    </dsp:sp>
    <dsp:sp modelId="{D66D4ECA-8409-E240-870B-73772955581B}">
      <dsp:nvSpPr>
        <dsp:cNvPr id="0" name=""/>
        <dsp:cNvSpPr/>
      </dsp:nvSpPr>
      <dsp:spPr>
        <a:xfrm>
          <a:off x="428005" y="3473074"/>
          <a:ext cx="3807673" cy="1523069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rgbClr val="FF0000"/>
              </a:solidFill>
            </a:rPr>
            <a:t>Tecnológicos</a:t>
          </a:r>
          <a:r>
            <a:rPr lang="es-ES" sz="2000" kern="1200" dirty="0"/>
            <a:t>: Tienden a buscar soluciones, técnicas para corregir un fenómeno </a:t>
          </a:r>
        </a:p>
      </dsp:txBody>
      <dsp:txXfrm>
        <a:off x="1189540" y="3473074"/>
        <a:ext cx="2284604" cy="1523069"/>
      </dsp:txXfrm>
    </dsp:sp>
    <dsp:sp modelId="{C29F4849-1C67-A744-8BEA-41B91F0C90C0}">
      <dsp:nvSpPr>
        <dsp:cNvPr id="0" name=""/>
        <dsp:cNvSpPr/>
      </dsp:nvSpPr>
      <dsp:spPr>
        <a:xfrm>
          <a:off x="3740681" y="3602535"/>
          <a:ext cx="3160369" cy="1264147"/>
        </a:xfrm>
        <a:prstGeom prst="chevron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Cómo implementar el sistema de control de temperatura al proceso?</a:t>
          </a:r>
        </a:p>
      </dsp:txBody>
      <dsp:txXfrm>
        <a:off x="4372755" y="3602535"/>
        <a:ext cx="1896222" cy="12641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FD4D1-EB06-BF49-B5F5-BF24C9CD6300}">
      <dsp:nvSpPr>
        <dsp:cNvPr id="0" name=""/>
        <dsp:cNvSpPr/>
      </dsp:nvSpPr>
      <dsp:spPr>
        <a:xfrm>
          <a:off x="1899298" y="289028"/>
          <a:ext cx="4113303" cy="4113303"/>
        </a:xfrm>
        <a:prstGeom prst="pie">
          <a:avLst>
            <a:gd name="adj1" fmla="val 16200000"/>
            <a:gd name="adj2" fmla="val 19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Útil</a:t>
          </a:r>
        </a:p>
      </dsp:txBody>
      <dsp:txXfrm>
        <a:off x="4053886" y="814454"/>
        <a:ext cx="1077293" cy="832454"/>
      </dsp:txXfrm>
    </dsp:sp>
    <dsp:sp modelId="{F0A05639-94D1-A34F-81EF-B4A512981582}">
      <dsp:nvSpPr>
        <dsp:cNvPr id="0" name=""/>
        <dsp:cNvSpPr/>
      </dsp:nvSpPr>
      <dsp:spPr>
        <a:xfrm>
          <a:off x="1948266" y="373743"/>
          <a:ext cx="4113303" cy="4113303"/>
        </a:xfrm>
        <a:prstGeom prst="pie">
          <a:avLst>
            <a:gd name="adj1" fmla="val 198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Factible</a:t>
          </a:r>
        </a:p>
      </dsp:txBody>
      <dsp:txXfrm>
        <a:off x="4739436" y="2038651"/>
        <a:ext cx="1126261" cy="807970"/>
      </dsp:txXfrm>
    </dsp:sp>
    <dsp:sp modelId="{4372B04F-5D4A-4A42-84F4-98BAD1EA0BE3}">
      <dsp:nvSpPr>
        <dsp:cNvPr id="0" name=""/>
        <dsp:cNvSpPr/>
      </dsp:nvSpPr>
      <dsp:spPr>
        <a:xfrm>
          <a:off x="1899298" y="458457"/>
          <a:ext cx="4113303" cy="4113303"/>
        </a:xfrm>
        <a:prstGeom prst="pie">
          <a:avLst>
            <a:gd name="adj1" fmla="val 180000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Práctico</a:t>
          </a:r>
        </a:p>
      </dsp:txBody>
      <dsp:txXfrm>
        <a:off x="4053886" y="3238365"/>
        <a:ext cx="1077293" cy="832454"/>
      </dsp:txXfrm>
    </dsp:sp>
    <dsp:sp modelId="{3464D13A-FB6B-C24C-A7DA-E1A51FC6EEF5}">
      <dsp:nvSpPr>
        <dsp:cNvPr id="0" name=""/>
        <dsp:cNvSpPr/>
      </dsp:nvSpPr>
      <dsp:spPr>
        <a:xfrm>
          <a:off x="1801362" y="458457"/>
          <a:ext cx="4113303" cy="4113303"/>
        </a:xfrm>
        <a:prstGeom prst="pie">
          <a:avLst>
            <a:gd name="adj1" fmla="val 54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Original</a:t>
          </a:r>
        </a:p>
      </dsp:txBody>
      <dsp:txXfrm>
        <a:off x="2682785" y="3238365"/>
        <a:ext cx="1077293" cy="832454"/>
      </dsp:txXfrm>
    </dsp:sp>
    <dsp:sp modelId="{268288A7-89BE-A746-84E4-07FE67B510B5}">
      <dsp:nvSpPr>
        <dsp:cNvPr id="0" name=""/>
        <dsp:cNvSpPr/>
      </dsp:nvSpPr>
      <dsp:spPr>
        <a:xfrm>
          <a:off x="1752394" y="373743"/>
          <a:ext cx="4113303" cy="4113303"/>
        </a:xfrm>
        <a:prstGeom prst="pie">
          <a:avLst>
            <a:gd name="adj1" fmla="val 9000000"/>
            <a:gd name="adj2" fmla="val 126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Relevante</a:t>
          </a:r>
        </a:p>
      </dsp:txBody>
      <dsp:txXfrm>
        <a:off x="1948266" y="2038651"/>
        <a:ext cx="1126261" cy="807970"/>
      </dsp:txXfrm>
    </dsp:sp>
    <dsp:sp modelId="{D36C5629-BCB6-0B45-9E06-A2EFF41867DE}">
      <dsp:nvSpPr>
        <dsp:cNvPr id="0" name=""/>
        <dsp:cNvSpPr/>
      </dsp:nvSpPr>
      <dsp:spPr>
        <a:xfrm>
          <a:off x="1801362" y="289028"/>
          <a:ext cx="4113303" cy="4113303"/>
        </a:xfrm>
        <a:prstGeom prst="pie">
          <a:avLst>
            <a:gd name="adj1" fmla="val 126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De interés</a:t>
          </a:r>
        </a:p>
      </dsp:txBody>
      <dsp:txXfrm>
        <a:off x="2682785" y="814454"/>
        <a:ext cx="1077293" cy="832454"/>
      </dsp:txXfrm>
    </dsp:sp>
    <dsp:sp modelId="{8955B618-075A-9D47-A2E1-D546501F157A}">
      <dsp:nvSpPr>
        <dsp:cNvPr id="0" name=""/>
        <dsp:cNvSpPr/>
      </dsp:nvSpPr>
      <dsp:spPr>
        <a:xfrm>
          <a:off x="1644515" y="34395"/>
          <a:ext cx="4622569" cy="4622569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7B74-CCDB-0847-B8FC-04FB7728E0B5}">
      <dsp:nvSpPr>
        <dsp:cNvPr id="0" name=""/>
        <dsp:cNvSpPr/>
      </dsp:nvSpPr>
      <dsp:spPr>
        <a:xfrm>
          <a:off x="1693483" y="119110"/>
          <a:ext cx="4622569" cy="4622569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D5C057-B467-7045-AFDC-A82099E94ECD}">
      <dsp:nvSpPr>
        <dsp:cNvPr id="0" name=""/>
        <dsp:cNvSpPr/>
      </dsp:nvSpPr>
      <dsp:spPr>
        <a:xfrm>
          <a:off x="1644515" y="203824"/>
          <a:ext cx="4622569" cy="4622569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9A0DD-76E5-F641-B562-989641A76535}">
      <dsp:nvSpPr>
        <dsp:cNvPr id="0" name=""/>
        <dsp:cNvSpPr/>
      </dsp:nvSpPr>
      <dsp:spPr>
        <a:xfrm>
          <a:off x="1546879" y="203824"/>
          <a:ext cx="4622569" cy="4622569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6F9ED-4474-1849-BBA5-77A6241ECC57}">
      <dsp:nvSpPr>
        <dsp:cNvPr id="0" name=""/>
        <dsp:cNvSpPr/>
      </dsp:nvSpPr>
      <dsp:spPr>
        <a:xfrm>
          <a:off x="1497912" y="119110"/>
          <a:ext cx="4622569" cy="4622569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DC0EE-D89F-5146-A773-19FCE6BD79B5}">
      <dsp:nvSpPr>
        <dsp:cNvPr id="0" name=""/>
        <dsp:cNvSpPr/>
      </dsp:nvSpPr>
      <dsp:spPr>
        <a:xfrm>
          <a:off x="1546879" y="34395"/>
          <a:ext cx="4622569" cy="4622569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E7B7F-E6AC-1C46-9CAB-02B73764C595}">
      <dsp:nvSpPr>
        <dsp:cNvPr id="0" name=""/>
        <dsp:cNvSpPr/>
      </dsp:nvSpPr>
      <dsp:spPr>
        <a:xfrm>
          <a:off x="602684" y="0"/>
          <a:ext cx="6830418" cy="487139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BB063-C410-2A4D-A8EF-87B319EEFED0}">
      <dsp:nvSpPr>
        <dsp:cNvPr id="0" name=""/>
        <dsp:cNvSpPr/>
      </dsp:nvSpPr>
      <dsp:spPr>
        <a:xfrm>
          <a:off x="272306" y="1461416"/>
          <a:ext cx="2410736" cy="19485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Planteamiento (Explicación de la situación)</a:t>
          </a:r>
        </a:p>
      </dsp:txBody>
      <dsp:txXfrm>
        <a:off x="367427" y="1556537"/>
        <a:ext cx="2220494" cy="1758314"/>
      </dsp:txXfrm>
    </dsp:sp>
    <dsp:sp modelId="{F6127373-4F0D-4D4B-9B9F-187F83F5F8BE}">
      <dsp:nvSpPr>
        <dsp:cNvPr id="0" name=""/>
        <dsp:cNvSpPr/>
      </dsp:nvSpPr>
      <dsp:spPr>
        <a:xfrm>
          <a:off x="2812525" y="1461416"/>
          <a:ext cx="2410736" cy="19485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Formulación (Pregunta principal de investigación)</a:t>
          </a:r>
        </a:p>
      </dsp:txBody>
      <dsp:txXfrm>
        <a:off x="2907646" y="1556537"/>
        <a:ext cx="2220494" cy="1758314"/>
      </dsp:txXfrm>
    </dsp:sp>
    <dsp:sp modelId="{CC1C92AF-DEB3-8147-B414-ABDDA2F23CF0}">
      <dsp:nvSpPr>
        <dsp:cNvPr id="0" name=""/>
        <dsp:cNvSpPr/>
      </dsp:nvSpPr>
      <dsp:spPr>
        <a:xfrm>
          <a:off x="5352744" y="1461416"/>
          <a:ext cx="2410736" cy="19485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Sistematización (Preguntas que componen y complementan la principal)</a:t>
          </a:r>
        </a:p>
      </dsp:txBody>
      <dsp:txXfrm>
        <a:off x="5447865" y="1556537"/>
        <a:ext cx="2220494" cy="17583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C5957-ADED-3541-8D3C-A1A8DDFCB3D2}">
      <dsp:nvSpPr>
        <dsp:cNvPr id="0" name=""/>
        <dsp:cNvSpPr/>
      </dsp:nvSpPr>
      <dsp:spPr>
        <a:xfrm>
          <a:off x="2623" y="826137"/>
          <a:ext cx="2558112" cy="102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Planteamiento</a:t>
          </a:r>
          <a:r>
            <a:rPr lang="es-ES" sz="1800" b="1" kern="1200" dirty="0"/>
            <a:t> </a:t>
          </a:r>
          <a:r>
            <a:rPr lang="es-ES" sz="1800" kern="1200" dirty="0"/>
            <a:t>(Explicación de la situación)</a:t>
          </a:r>
        </a:p>
      </dsp:txBody>
      <dsp:txXfrm>
        <a:off x="2623" y="826137"/>
        <a:ext cx="2558112" cy="1023244"/>
      </dsp:txXfrm>
    </dsp:sp>
    <dsp:sp modelId="{8E42A381-3A85-914D-BA7D-B0527906A076}">
      <dsp:nvSpPr>
        <dsp:cNvPr id="0" name=""/>
        <dsp:cNvSpPr/>
      </dsp:nvSpPr>
      <dsp:spPr>
        <a:xfrm>
          <a:off x="2623" y="1849382"/>
          <a:ext cx="2558112" cy="281088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3 o 4 párrafos: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Contextualización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Situación actual (incluyendo los inconvenientes)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Situación deseada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Propuesta básica de mejoramiento</a:t>
          </a:r>
        </a:p>
      </dsp:txBody>
      <dsp:txXfrm>
        <a:off x="2623" y="1849382"/>
        <a:ext cx="2558112" cy="2810880"/>
      </dsp:txXfrm>
    </dsp:sp>
    <dsp:sp modelId="{1157EA1F-5258-E042-A0D2-6C73FB63070D}">
      <dsp:nvSpPr>
        <dsp:cNvPr id="0" name=""/>
        <dsp:cNvSpPr/>
      </dsp:nvSpPr>
      <dsp:spPr>
        <a:xfrm>
          <a:off x="2918871" y="826137"/>
          <a:ext cx="2558112" cy="102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Formulación</a:t>
          </a:r>
          <a:r>
            <a:rPr lang="es-ES" sz="1800" kern="1200" dirty="0"/>
            <a:t> (Pregunta principal de investigación)</a:t>
          </a:r>
        </a:p>
      </dsp:txBody>
      <dsp:txXfrm>
        <a:off x="2918871" y="826137"/>
        <a:ext cx="2558112" cy="1023244"/>
      </dsp:txXfrm>
    </dsp:sp>
    <dsp:sp modelId="{CE37A7A4-CD1C-BE43-ADAF-FE1BFD27C512}">
      <dsp:nvSpPr>
        <dsp:cNvPr id="0" name=""/>
        <dsp:cNvSpPr/>
      </dsp:nvSpPr>
      <dsp:spPr>
        <a:xfrm>
          <a:off x="2918871" y="1849382"/>
          <a:ext cx="2558112" cy="281088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Pregunta principal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Constituye un elemento orientador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Utilizar Qué?  Cómo? Cuál?  De qué manera? </a:t>
          </a:r>
        </a:p>
      </dsp:txBody>
      <dsp:txXfrm>
        <a:off x="2918871" y="1849382"/>
        <a:ext cx="2558112" cy="2810880"/>
      </dsp:txXfrm>
    </dsp:sp>
    <dsp:sp modelId="{BB38E9A5-56C8-7C4D-B82F-62138E751B9D}">
      <dsp:nvSpPr>
        <dsp:cNvPr id="0" name=""/>
        <dsp:cNvSpPr/>
      </dsp:nvSpPr>
      <dsp:spPr>
        <a:xfrm>
          <a:off x="5835119" y="826137"/>
          <a:ext cx="2558112" cy="102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Sistematización</a:t>
          </a:r>
          <a:r>
            <a:rPr lang="es-ES" sz="1800" kern="1200" dirty="0"/>
            <a:t> (Preguntas que componen la principal)</a:t>
          </a:r>
        </a:p>
      </dsp:txBody>
      <dsp:txXfrm>
        <a:off x="5835119" y="826137"/>
        <a:ext cx="2558112" cy="1023244"/>
      </dsp:txXfrm>
    </dsp:sp>
    <dsp:sp modelId="{C5A37F1A-B50A-1F4B-8AAC-C3E70D8642F1}">
      <dsp:nvSpPr>
        <dsp:cNvPr id="0" name=""/>
        <dsp:cNvSpPr/>
      </dsp:nvSpPr>
      <dsp:spPr>
        <a:xfrm>
          <a:off x="5835119" y="1849382"/>
          <a:ext cx="2558112" cy="281088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Interrogantes de menor alcance que ayudan a la consolidación de la pregunta principal.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/>
            <a:t>Utilizar Qué?  Cómo? Cuál?  De qué manera? </a:t>
          </a:r>
          <a:endParaRPr lang="es-ES" sz="1800" kern="1200" dirty="0"/>
        </a:p>
      </dsp:txBody>
      <dsp:txXfrm>
        <a:off x="5835119" y="1849382"/>
        <a:ext cx="2558112" cy="28108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5D612-F88A-144B-8A68-3EDF2EF06A4E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Falta de planificación de los proyectos con múltiples objetivos no relacionados con las actividades del proyecto</a:t>
          </a:r>
        </a:p>
      </dsp:txBody>
      <dsp:txXfrm>
        <a:off x="744" y="145603"/>
        <a:ext cx="2902148" cy="1741289"/>
      </dsp:txXfrm>
    </dsp:sp>
    <dsp:sp modelId="{9F9E1802-EF12-6A46-ABB3-CDEE91ADA101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Proyectos que no se ejecutaban exitosamente y responsabilidades no definidas</a:t>
          </a:r>
        </a:p>
      </dsp:txBody>
      <dsp:txXfrm>
        <a:off x="3193107" y="145603"/>
        <a:ext cx="2902148" cy="1741289"/>
      </dsp:txXfrm>
    </dsp:sp>
    <dsp:sp modelId="{4820EC02-93CA-7A42-8F03-2529A6FD54BA}">
      <dsp:nvSpPr>
        <dsp:cNvPr id="0" name=""/>
        <dsp:cNvSpPr/>
      </dsp:nvSpPr>
      <dsp:spPr>
        <a:xfrm>
          <a:off x="1596925" y="2177107"/>
          <a:ext cx="2902148" cy="174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No existía una clara imagen de cómo luciría el proyecto al tener éxito</a:t>
          </a:r>
        </a:p>
      </dsp:txBody>
      <dsp:txXfrm>
        <a:off x="1596925" y="2177107"/>
        <a:ext cx="2902148" cy="17412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E5F0B-DEB5-2546-A443-4ACAB8183898}">
      <dsp:nvSpPr>
        <dsp:cNvPr id="0" name=""/>
        <dsp:cNvSpPr/>
      </dsp:nvSpPr>
      <dsp:spPr>
        <a:xfrm>
          <a:off x="335797" y="1333137"/>
          <a:ext cx="4494998" cy="294600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Narrow"/>
              <a:ea typeface="+mn-ea"/>
              <a:cs typeface="+mn-cs"/>
            </a:rPr>
            <a:t>Identificación del problema y alternativas de solución. Existen cuatro tipos de análisis ha realizar: el análisis de involucrados, el análisis de problemas (imagen de la realidad), el análisis de objetivos (imagen del futuro y de una situación mejor) y el análisis de estrategias (comparación de diferentes alternativas en respuesta a una situación precisa)</a:t>
          </a:r>
          <a:endParaRPr lang="es-E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 Narrow"/>
            <a:ea typeface="+mn-ea"/>
            <a:cs typeface="+mn-cs"/>
          </a:endParaRPr>
        </a:p>
      </dsp:txBody>
      <dsp:txXfrm>
        <a:off x="335797" y="1333137"/>
        <a:ext cx="3758498" cy="2946001"/>
      </dsp:txXfrm>
    </dsp:sp>
    <dsp:sp modelId="{04D315DA-4AC3-ED4A-827D-986F8070056E}">
      <dsp:nvSpPr>
        <dsp:cNvPr id="0" name=""/>
        <dsp:cNvSpPr/>
      </dsp:nvSpPr>
      <dsp:spPr>
        <a:xfrm>
          <a:off x="3857961" y="1402933"/>
          <a:ext cx="5058794" cy="27763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 dirty="0"/>
            <a:t>La etapa de planificación, en la que la idea del proyecto se convierte en un plan operativo práctico para la ejecución. En esta etapa se elabora la matriz de marco lógico</a:t>
          </a:r>
        </a:p>
      </dsp:txBody>
      <dsp:txXfrm>
        <a:off x="5246116" y="1402933"/>
        <a:ext cx="2282484" cy="2776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9117-BBAA-FC4C-90CB-86676EB69E98}" type="datetimeFigureOut">
              <a:rPr lang="es-ES" smtClean="0"/>
              <a:t>23/9/20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48F21-F51C-9144-B662-F14C636FE28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83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</a:t>
            </a:r>
            <a:r>
              <a:rPr lang="es-ES" baseline="0" dirty="0"/>
              <a:t> diapositiva es la </a:t>
            </a:r>
            <a:r>
              <a:rPr lang="es-ES" b="1" baseline="0" dirty="0"/>
              <a:t>Portada del Documento</a:t>
            </a:r>
            <a:r>
              <a:rPr lang="es-ES" baseline="0" dirty="0"/>
              <a:t>, se sugiere NO INCLUIR NINGUNA información o disponer algún elemento sobre la misma.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48F21-F51C-9144-B662-F14C636FE28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9131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BD60F-4236-45AB-B00C-9B47D61B5A25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873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BD60F-4236-45AB-B00C-9B47D61B5A25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822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BD60F-4236-45AB-B00C-9B47D61B5A25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291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BD60F-4236-45AB-B00C-9B47D61B5A25}" type="slidenum">
              <a:rPr lang="es-CO" smtClean="0">
                <a:solidFill>
                  <a:prstClr val="black"/>
                </a:solidFill>
              </a:rPr>
              <a:pPr/>
              <a:t>23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22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BD60F-4236-45AB-B00C-9B47D61B5A25}" type="slidenum">
              <a:rPr lang="es-CO" smtClean="0">
                <a:solidFill>
                  <a:prstClr val="black"/>
                </a:solidFill>
              </a:rPr>
              <a:pPr/>
              <a:t>24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2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771579"/>
            <a:ext cx="4312078" cy="5196204"/>
          </a:xfrm>
        </p:spPr>
        <p:txBody>
          <a:bodyPr anchor="ctr"/>
          <a:lstStyle>
            <a:lvl1pPr algn="l">
              <a:defRPr b="1" spc="-15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3201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26888-20B3-44F0-BA2B-B65CAC40D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31689B-9584-4262-A32F-26F1C129E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8F1DD3-7446-4E51-A03E-781971BB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7459-DC63-46E2-BFF6-A0A9C9FD5BE4}" type="datetimeFigureOut">
              <a:rPr lang="es-CO" smtClean="0"/>
              <a:t>23/09/20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E5493A-F7EA-4585-9FA3-6560341D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DE7DAD-BDE0-4E57-AB07-22504B1B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FDFED-CEC7-4FB6-A350-C784840331D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0802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solidFill>
                  <a:srgbClr val="00529C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9144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8288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584800"/>
            <a:ext cx="2133600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57272FC-7409-9241-96D9-C1880B2CBB52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83231" y="6584800"/>
            <a:ext cx="2986593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99972" y="6584800"/>
            <a:ext cx="1497230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FC44E8-1E1C-934E-880E-E8BCEBE213D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282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580392"/>
            <a:ext cx="7772400" cy="5250828"/>
          </a:xfrm>
        </p:spPr>
        <p:txBody>
          <a:bodyPr anchor="ctr"/>
          <a:lstStyle>
            <a:lvl1pPr algn="ctr">
              <a:defRPr sz="4000" b="1" cap="all" spc="-15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584800"/>
            <a:ext cx="2133600" cy="187367"/>
          </a:xfrm>
        </p:spPr>
        <p:txBody>
          <a:bodyPr anchor="ctr"/>
          <a:lstStyle>
            <a:lvl1pPr>
              <a:defRPr sz="900" b="1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fld id="{357272FC-7409-9241-96D9-C1880B2CBB52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83231" y="6584800"/>
            <a:ext cx="2986593" cy="187367"/>
          </a:xfrm>
        </p:spPr>
        <p:txBody>
          <a:bodyPr anchor="ctr"/>
          <a:lstStyle>
            <a:lvl1pPr>
              <a:defRPr sz="900" b="1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99972" y="6584800"/>
            <a:ext cx="1497230" cy="187367"/>
          </a:xfrm>
        </p:spPr>
        <p:txBody>
          <a:bodyPr anchor="ctr"/>
          <a:lstStyle>
            <a:lvl1pPr>
              <a:defRPr sz="900" b="1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fld id="{1FFC44E8-1E1C-934E-880E-E8BCEBE213D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46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spc="-150">
                <a:solidFill>
                  <a:srgbClr val="00529C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91440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371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828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91440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371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828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1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584800"/>
            <a:ext cx="2133600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57272FC-7409-9241-96D9-C1880B2CBB52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83231" y="6584800"/>
            <a:ext cx="2986593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s-ES"/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7189570" y="6584800"/>
            <a:ext cx="1497230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FC44E8-1E1C-934E-880E-E8BCEBE213D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42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b="1" spc="-150">
                <a:solidFill>
                  <a:srgbClr val="00529C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10322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662970"/>
            <a:ext cx="4040188" cy="3463193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2pPr>
            <a:lvl3pPr marL="91440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3pPr>
            <a:lvl4pPr marL="1371600" indent="0">
              <a:buNone/>
              <a:defRPr sz="1600">
                <a:solidFill>
                  <a:srgbClr val="595959"/>
                </a:solidFill>
                <a:latin typeface="Arial"/>
                <a:cs typeface="Arial"/>
              </a:defRPr>
            </a:lvl4pPr>
            <a:lvl5pPr marL="1828800" indent="0">
              <a:buNone/>
              <a:defRPr sz="1600">
                <a:solidFill>
                  <a:srgbClr val="595959"/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1032263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662970"/>
            <a:ext cx="4041775" cy="3463193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2pPr>
            <a:lvl3pPr marL="914400" indent="0">
              <a:buNone/>
              <a:defRPr sz="1800">
                <a:solidFill>
                  <a:srgbClr val="595959"/>
                </a:solidFill>
                <a:latin typeface="Arial"/>
                <a:cs typeface="Arial"/>
              </a:defRPr>
            </a:lvl3pPr>
            <a:lvl4pPr marL="1371600" indent="0">
              <a:buNone/>
              <a:defRPr sz="1600">
                <a:solidFill>
                  <a:srgbClr val="595959"/>
                </a:solidFill>
                <a:latin typeface="Arial"/>
                <a:cs typeface="Arial"/>
              </a:defRPr>
            </a:lvl4pPr>
            <a:lvl5pPr marL="1828800" indent="0">
              <a:buNone/>
              <a:defRPr sz="1600">
                <a:solidFill>
                  <a:srgbClr val="595959"/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584800"/>
            <a:ext cx="2133600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57272FC-7409-9241-96D9-C1880B2CBB52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1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83231" y="6584800"/>
            <a:ext cx="2986593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s-ES"/>
          </a:p>
        </p:txBody>
      </p:sp>
      <p:sp>
        <p:nvSpPr>
          <p:cNvPr id="1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7189570" y="6584800"/>
            <a:ext cx="1497230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FC44E8-1E1C-934E-880E-E8BCEBE213D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197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84359"/>
            <a:ext cx="8229600" cy="996907"/>
          </a:xfrm>
        </p:spPr>
        <p:txBody>
          <a:bodyPr anchor="ctr">
            <a:normAutofit/>
          </a:bodyPr>
          <a:lstStyle>
            <a:lvl1pPr>
              <a:defRPr sz="3600" b="1" spc="-15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9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584800"/>
            <a:ext cx="2133600" cy="187367"/>
          </a:xfrm>
        </p:spPr>
        <p:txBody>
          <a:bodyPr anchor="ctr"/>
          <a:lstStyle>
            <a:lvl1pPr>
              <a:defRPr sz="900" b="1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fld id="{357272FC-7409-9241-96D9-C1880B2CBB52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83231" y="6584800"/>
            <a:ext cx="2986593" cy="187367"/>
          </a:xfrm>
        </p:spPr>
        <p:txBody>
          <a:bodyPr anchor="ctr"/>
          <a:lstStyle>
            <a:lvl1pPr>
              <a:defRPr sz="900" b="1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endParaRPr lang="es-ES"/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99972" y="6584800"/>
            <a:ext cx="1497230" cy="187367"/>
          </a:xfrm>
        </p:spPr>
        <p:txBody>
          <a:bodyPr anchor="ctr"/>
          <a:lstStyle>
            <a:lvl1pPr>
              <a:defRPr sz="900" b="1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fld id="{1FFC44E8-1E1C-934E-880E-E8BCEBE213D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9144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 marL="18288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8030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>
          <a:xfrm>
            <a:off x="1139970" y="6584800"/>
            <a:ext cx="1659388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57272FC-7409-9241-96D9-C1880B2CBB52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451927" y="6584800"/>
            <a:ext cx="2986593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7189570" y="6584800"/>
            <a:ext cx="1497230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FC44E8-1E1C-934E-880E-E8BCEBE213D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289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795872"/>
          </a:xfrm>
        </p:spPr>
        <p:txBody>
          <a:bodyPr anchor="b">
            <a:normAutofit/>
          </a:bodyPr>
          <a:lstStyle>
            <a:lvl1pPr algn="l">
              <a:defRPr sz="2400" b="1" spc="-15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87378" y="273050"/>
            <a:ext cx="4820358" cy="5974686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800">
                <a:solidFill>
                  <a:srgbClr val="595959"/>
                </a:solidFill>
                <a:latin typeface="Arial"/>
                <a:cs typeface="Arial"/>
              </a:defRPr>
            </a:lvl2pPr>
            <a:lvl3pPr marL="914400" indent="0">
              <a:buNone/>
              <a:defRPr sz="2400">
                <a:solidFill>
                  <a:srgbClr val="595959"/>
                </a:solidFill>
                <a:latin typeface="Arial"/>
                <a:cs typeface="Arial"/>
              </a:defRPr>
            </a:lvl3pPr>
            <a:lvl4pPr marL="137160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4pPr>
            <a:lvl5pPr marL="182880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2164516"/>
            <a:ext cx="3008313" cy="404393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584800"/>
            <a:ext cx="2133600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357272FC-7409-9241-96D9-C1880B2CBB52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9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83231" y="6584800"/>
            <a:ext cx="2986593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s-ES"/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7189570" y="6584800"/>
            <a:ext cx="1497230" cy="187367"/>
          </a:xfrm>
        </p:spPr>
        <p:txBody>
          <a:bodyPr anchor="ctr"/>
          <a:lstStyle>
            <a:lvl1pPr>
              <a:defRPr sz="900" b="1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FC44E8-1E1C-934E-880E-E8BCEBE213D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037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1" spc="-150">
                <a:solidFill>
                  <a:srgbClr val="00529C"/>
                </a:solidFill>
                <a:latin typeface="Arial"/>
                <a:cs typeface="Arial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="ctr"/>
          <a:lstStyle>
            <a:lvl1pPr marL="0" indent="0" algn="ctr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442446"/>
            <a:ext cx="5486400" cy="80486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584800"/>
            <a:ext cx="2133600" cy="187367"/>
          </a:xfrm>
        </p:spPr>
        <p:txBody>
          <a:bodyPr anchor="ctr"/>
          <a:lstStyle>
            <a:lvl1pPr>
              <a:defRPr sz="900" b="1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fld id="{357272FC-7409-9241-96D9-C1880B2CBB52}" type="datetimeFigureOut">
              <a:rPr lang="es-ES" smtClean="0"/>
              <a:pPr/>
              <a:t>23/9/20</a:t>
            </a:fld>
            <a:endParaRPr lang="es-ES"/>
          </a:p>
        </p:txBody>
      </p:sp>
      <p:sp>
        <p:nvSpPr>
          <p:cNvPr id="9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83231" y="6584800"/>
            <a:ext cx="2986593" cy="187367"/>
          </a:xfrm>
        </p:spPr>
        <p:txBody>
          <a:bodyPr anchor="ctr"/>
          <a:lstStyle>
            <a:lvl1pPr>
              <a:defRPr sz="900" b="1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endParaRPr lang="es-ES"/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499972" y="6584800"/>
            <a:ext cx="1497230" cy="187367"/>
          </a:xfrm>
        </p:spPr>
        <p:txBody>
          <a:bodyPr anchor="ctr"/>
          <a:lstStyle>
            <a:lvl1pPr>
              <a:defRPr sz="900" b="1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>
            <a:fld id="{1FFC44E8-1E1C-934E-880E-E8BCEBE213D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179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272FC-7409-9241-96D9-C1880B2CBB52}" type="datetimeFigureOut">
              <a:rPr lang="es-ES" smtClean="0"/>
              <a:t>23/9/20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C44E8-1E1C-934E-880E-E8BCEBE213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264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289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title"/>
          </p:nvPr>
        </p:nvSpPr>
        <p:spPr>
          <a:xfrm>
            <a:off x="2117853" y="678130"/>
            <a:ext cx="5256584" cy="576064"/>
          </a:xfrm>
        </p:spPr>
        <p:txBody>
          <a:bodyPr>
            <a:normAutofit fontScale="90000"/>
          </a:bodyPr>
          <a:lstStyle/>
          <a:p>
            <a:r>
              <a:rPr lang="es-CO" sz="3200" b="1" dirty="0">
                <a:latin typeface="+mn-lt"/>
              </a:rPr>
              <a:t>Cómo identificar el problema</a:t>
            </a:r>
            <a:endParaRPr lang="es-ES" sz="3200" b="1" dirty="0">
              <a:latin typeface="+mn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28522A8-9FF8-3F43-8478-CAFE9ABEFD94}"/>
              </a:ext>
            </a:extLst>
          </p:cNvPr>
          <p:cNvSpPr txBox="1"/>
          <p:nvPr/>
        </p:nvSpPr>
        <p:spPr>
          <a:xfrm>
            <a:off x="308112" y="1980864"/>
            <a:ext cx="362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432FF"/>
                </a:solidFill>
              </a:rPr>
              <a:t>Diagrama Causa Efecto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FA271A3-8591-4F47-9CCE-DF881B9A5EB5}"/>
              </a:ext>
            </a:extLst>
          </p:cNvPr>
          <p:cNvSpPr/>
          <p:nvPr/>
        </p:nvSpPr>
        <p:spPr>
          <a:xfrm>
            <a:off x="308112" y="2707536"/>
            <a:ext cx="36298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/>
              <a:t>Es la representación de varios elementos (causas) de un sistema que pueden contribuir a un problema (efecto). Fue desarrollado en 1943 por el Profesor </a:t>
            </a:r>
            <a:r>
              <a:rPr lang="es-CO" sz="2000" b="1" dirty="0">
                <a:solidFill>
                  <a:srgbClr val="FF0000"/>
                </a:solidFill>
              </a:rPr>
              <a:t>Kaoru Ishikawa </a:t>
            </a:r>
            <a:r>
              <a:rPr lang="es-CO" sz="2000" dirty="0"/>
              <a:t>en Tokio. Algunas veces es denominado Diagrama Ishikawa o Diagrama Espina de Pescado por su parecido con el esqueleto de un pescado. </a:t>
            </a:r>
          </a:p>
        </p:txBody>
      </p:sp>
      <p:pic>
        <p:nvPicPr>
          <p:cNvPr id="1026" name="Picture 2" descr="diagrama causa-efecto">
            <a:extLst>
              <a:ext uri="{FF2B5EF4-FFF2-40B4-BE49-F238E27FC236}">
                <a16:creationId xmlns:a16="http://schemas.microsoft.com/office/drawing/2014/main" id="{CC376162-96C7-504E-974E-709FDF271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45" y="2151522"/>
            <a:ext cx="4738255" cy="359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4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899592" y="4653136"/>
            <a:ext cx="7293496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s-CO" dirty="0"/>
          </a:p>
        </p:txBody>
      </p:sp>
      <p:sp>
        <p:nvSpPr>
          <p:cNvPr id="32" name="1 Título"/>
          <p:cNvSpPr>
            <a:spLocks noGrp="1"/>
          </p:cNvSpPr>
          <p:nvPr>
            <p:ph type="title"/>
          </p:nvPr>
        </p:nvSpPr>
        <p:spPr>
          <a:xfrm>
            <a:off x="2107099" y="256815"/>
            <a:ext cx="4608511" cy="782960"/>
          </a:xfrm>
        </p:spPr>
        <p:txBody>
          <a:bodyPr/>
          <a:lstStyle/>
          <a:p>
            <a:pPr eaLnBrk="1" hangingPunct="1"/>
            <a:r>
              <a:rPr lang="es-ES" sz="3200" b="1" dirty="0">
                <a:latin typeface="+mn-lt"/>
              </a:rPr>
              <a:t>Estructura del diagrama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4DCE334-1E5F-5747-ACFD-FB9AA378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75" y="1139687"/>
            <a:ext cx="8028772" cy="42086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2F544CA-FA7B-524B-8CDD-63CDC17CA9A1}"/>
              </a:ext>
            </a:extLst>
          </p:cNvPr>
          <p:cNvSpPr/>
          <p:nvPr/>
        </p:nvSpPr>
        <p:spPr>
          <a:xfrm>
            <a:off x="198782" y="5221649"/>
            <a:ext cx="8746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/>
              <a:t>Se determina cuál es el orden de importancia de las causas identificadas. Para ello, puede someterse a votación entre los participantes el conjunto de causas identificadas. Las más votadas serán las primeras contra las que se deberá actuar.</a:t>
            </a:r>
            <a:endParaRPr lang="es-CO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339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899592" y="4653136"/>
            <a:ext cx="7293496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s-CO" dirty="0"/>
          </a:p>
        </p:txBody>
      </p:sp>
      <p:sp>
        <p:nvSpPr>
          <p:cNvPr id="32" name="1 Título"/>
          <p:cNvSpPr>
            <a:spLocks noGrp="1"/>
          </p:cNvSpPr>
          <p:nvPr>
            <p:ph type="title"/>
          </p:nvPr>
        </p:nvSpPr>
        <p:spPr>
          <a:xfrm>
            <a:off x="2107099" y="648295"/>
            <a:ext cx="4608511" cy="782960"/>
          </a:xfrm>
        </p:spPr>
        <p:txBody>
          <a:bodyPr/>
          <a:lstStyle/>
          <a:p>
            <a:pPr eaLnBrk="1" hangingPunct="1"/>
            <a:r>
              <a:rPr lang="es-ES" sz="3200" b="1" dirty="0">
                <a:latin typeface="+mn-lt"/>
              </a:rPr>
              <a:t>Ejemplo de diagrama</a:t>
            </a:r>
          </a:p>
        </p:txBody>
      </p:sp>
      <p:pic>
        <p:nvPicPr>
          <p:cNvPr id="3076" name="Picture 4" descr="Ejemplo resuelto de diagrama de Ishikawa">
            <a:extLst>
              <a:ext uri="{FF2B5EF4-FFF2-40B4-BE49-F238E27FC236}">
                <a16:creationId xmlns:a16="http://schemas.microsoft.com/office/drawing/2014/main" id="{9049A054-6896-6942-955B-54B4583F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50"/>
            <a:ext cx="9144000" cy="48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5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monografias.com/docs113/mantenimiento-preventivo-manejo-materiales/image026.png">
            <a:extLst>
              <a:ext uri="{FF2B5EF4-FFF2-40B4-BE49-F238E27FC236}">
                <a16:creationId xmlns:a16="http://schemas.microsoft.com/office/drawing/2014/main" id="{61A116BA-4C1F-DF4F-8A63-8985B749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6" y="1385456"/>
            <a:ext cx="8801653" cy="508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1 Título">
            <a:extLst>
              <a:ext uri="{FF2B5EF4-FFF2-40B4-BE49-F238E27FC236}">
                <a16:creationId xmlns:a16="http://schemas.microsoft.com/office/drawing/2014/main" id="{0ABA7441-3DDF-494B-A7E4-CD42A780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099" y="648295"/>
            <a:ext cx="4608511" cy="782960"/>
          </a:xfrm>
        </p:spPr>
        <p:txBody>
          <a:bodyPr/>
          <a:lstStyle/>
          <a:p>
            <a:pPr eaLnBrk="1" hangingPunct="1"/>
            <a:r>
              <a:rPr lang="es-ES" sz="3200" b="1" dirty="0">
                <a:latin typeface="+mn-lt"/>
              </a:rPr>
              <a:t>Ejemplo de diagrama</a:t>
            </a:r>
          </a:p>
        </p:txBody>
      </p:sp>
    </p:spTree>
    <p:extLst>
      <p:ext uri="{BB962C8B-B14F-4D97-AF65-F5344CB8AC3E}">
        <p14:creationId xmlns:p14="http://schemas.microsoft.com/office/powerpoint/2010/main" val="424724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6B2E831-7BB6-45CF-A3FE-5CEEF88478D0}"/>
              </a:ext>
            </a:extLst>
          </p:cNvPr>
          <p:cNvSpPr/>
          <p:nvPr/>
        </p:nvSpPr>
        <p:spPr>
          <a:xfrm>
            <a:off x="7017030" y="3441420"/>
            <a:ext cx="1967948" cy="7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Contagios Masivos del Coronavirus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B7E56FF-D48C-4864-94CE-DE881FB66DF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779107" y="3799229"/>
            <a:ext cx="52379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34229B4-4AEA-42B1-831D-A764F6E6507B}"/>
              </a:ext>
            </a:extLst>
          </p:cNvPr>
          <p:cNvCxnSpPr/>
          <p:nvPr/>
        </p:nvCxnSpPr>
        <p:spPr>
          <a:xfrm>
            <a:off x="2057403" y="1960490"/>
            <a:ext cx="1431235" cy="1838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0770A86-9A40-4BF1-B19F-01F3F97EC732}"/>
              </a:ext>
            </a:extLst>
          </p:cNvPr>
          <p:cNvCxnSpPr/>
          <p:nvPr/>
        </p:nvCxnSpPr>
        <p:spPr>
          <a:xfrm>
            <a:off x="4594366" y="1972913"/>
            <a:ext cx="1431235" cy="1838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1429C88-E110-4EDE-A2A7-E3A1BA942C79}"/>
              </a:ext>
            </a:extLst>
          </p:cNvPr>
          <p:cNvCxnSpPr/>
          <p:nvPr/>
        </p:nvCxnSpPr>
        <p:spPr>
          <a:xfrm flipV="1">
            <a:off x="2196551" y="3799229"/>
            <a:ext cx="1292087" cy="1779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53EE997-5BA8-427D-809B-E1DF530E0A29}"/>
              </a:ext>
            </a:extLst>
          </p:cNvPr>
          <p:cNvCxnSpPr/>
          <p:nvPr/>
        </p:nvCxnSpPr>
        <p:spPr>
          <a:xfrm flipV="1">
            <a:off x="4733514" y="3776866"/>
            <a:ext cx="1292087" cy="17791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38950AE-283F-4A2A-A9BE-455AD581CC3F}"/>
              </a:ext>
            </a:extLst>
          </p:cNvPr>
          <p:cNvSpPr/>
          <p:nvPr/>
        </p:nvSpPr>
        <p:spPr>
          <a:xfrm>
            <a:off x="1247364" y="1513262"/>
            <a:ext cx="1346753" cy="2881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Personas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93AD886-1217-4A26-B618-F631CA7A3584}"/>
              </a:ext>
            </a:extLst>
          </p:cNvPr>
          <p:cNvSpPr/>
          <p:nvPr/>
        </p:nvSpPr>
        <p:spPr>
          <a:xfrm>
            <a:off x="4127227" y="5588331"/>
            <a:ext cx="1346753" cy="3254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Medio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2AC8860-86F7-44CE-8A1F-5DD7A5740F84}"/>
              </a:ext>
            </a:extLst>
          </p:cNvPr>
          <p:cNvSpPr/>
          <p:nvPr/>
        </p:nvSpPr>
        <p:spPr>
          <a:xfrm>
            <a:off x="3968200" y="1513231"/>
            <a:ext cx="1431235" cy="3441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Métodos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3F26F0E-35F1-475D-A008-43A501B13F38}"/>
              </a:ext>
            </a:extLst>
          </p:cNvPr>
          <p:cNvSpPr/>
          <p:nvPr/>
        </p:nvSpPr>
        <p:spPr>
          <a:xfrm>
            <a:off x="1444490" y="5640453"/>
            <a:ext cx="1398105" cy="3403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Materiales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4A0FFD3-6693-430C-AC65-9D50A3BE3939}"/>
              </a:ext>
            </a:extLst>
          </p:cNvPr>
          <p:cNvCxnSpPr/>
          <p:nvPr/>
        </p:nvCxnSpPr>
        <p:spPr>
          <a:xfrm>
            <a:off x="1073429" y="2358055"/>
            <a:ext cx="126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B1898DAB-85B3-4D2D-8D4A-835930956EDA}"/>
              </a:ext>
            </a:extLst>
          </p:cNvPr>
          <p:cNvCxnSpPr/>
          <p:nvPr/>
        </p:nvCxnSpPr>
        <p:spPr>
          <a:xfrm>
            <a:off x="1878499" y="3562898"/>
            <a:ext cx="126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4387A6E4-1AB9-45B4-B483-8D39B87627F7}"/>
              </a:ext>
            </a:extLst>
          </p:cNvPr>
          <p:cNvCxnSpPr/>
          <p:nvPr/>
        </p:nvCxnSpPr>
        <p:spPr>
          <a:xfrm flipH="1">
            <a:off x="2594117" y="2606533"/>
            <a:ext cx="1162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609DD88-2FD4-4E07-8992-7CFE34DAA051}"/>
              </a:ext>
            </a:extLst>
          </p:cNvPr>
          <p:cNvCxnSpPr/>
          <p:nvPr/>
        </p:nvCxnSpPr>
        <p:spPr>
          <a:xfrm>
            <a:off x="1138033" y="5255312"/>
            <a:ext cx="126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BD65D67-C059-4D5D-B407-ABC86D37AA77}"/>
              </a:ext>
            </a:extLst>
          </p:cNvPr>
          <p:cNvCxnSpPr/>
          <p:nvPr/>
        </p:nvCxnSpPr>
        <p:spPr>
          <a:xfrm>
            <a:off x="4244011" y="4465151"/>
            <a:ext cx="126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6DB3EA3A-031B-47E6-8BDC-9122B4C7F4FC}"/>
              </a:ext>
            </a:extLst>
          </p:cNvPr>
          <p:cNvCxnSpPr/>
          <p:nvPr/>
        </p:nvCxnSpPr>
        <p:spPr>
          <a:xfrm flipH="1">
            <a:off x="2797868" y="4837868"/>
            <a:ext cx="1162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3E4BC393-6E2D-4E5D-913B-3C86A117D76C}"/>
              </a:ext>
            </a:extLst>
          </p:cNvPr>
          <p:cNvCxnSpPr/>
          <p:nvPr/>
        </p:nvCxnSpPr>
        <p:spPr>
          <a:xfrm flipH="1">
            <a:off x="5552732" y="3168681"/>
            <a:ext cx="1162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4CD4365-EA5E-4F92-9C9C-530C438C97BE}"/>
              </a:ext>
            </a:extLst>
          </p:cNvPr>
          <p:cNvCxnSpPr/>
          <p:nvPr/>
        </p:nvCxnSpPr>
        <p:spPr>
          <a:xfrm flipH="1">
            <a:off x="4924842" y="2358055"/>
            <a:ext cx="1162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296A8CBE-E8A0-4D08-AC25-0DBB3550D705}"/>
              </a:ext>
            </a:extLst>
          </p:cNvPr>
          <p:cNvCxnSpPr/>
          <p:nvPr/>
        </p:nvCxnSpPr>
        <p:spPr>
          <a:xfrm flipH="1">
            <a:off x="5267742" y="4912714"/>
            <a:ext cx="1162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75D8F0F-D61F-4DFE-9F31-9BCB6095DE1E}"/>
              </a:ext>
            </a:extLst>
          </p:cNvPr>
          <p:cNvSpPr/>
          <p:nvPr/>
        </p:nvSpPr>
        <p:spPr>
          <a:xfrm>
            <a:off x="6263866" y="4855617"/>
            <a:ext cx="1346753" cy="20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Sobrepoblación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6362634-9D1E-4306-BBC8-71C30687DB01}"/>
              </a:ext>
            </a:extLst>
          </p:cNvPr>
          <p:cNvSpPr/>
          <p:nvPr/>
        </p:nvSpPr>
        <p:spPr>
          <a:xfrm>
            <a:off x="3702329" y="4184371"/>
            <a:ext cx="1346753" cy="20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Elevada contaminación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3CE1781-9B7C-4229-9D0F-E88F7AB780D3}"/>
              </a:ext>
            </a:extLst>
          </p:cNvPr>
          <p:cNvSpPr/>
          <p:nvPr/>
        </p:nvSpPr>
        <p:spPr>
          <a:xfrm>
            <a:off x="6087720" y="2696610"/>
            <a:ext cx="1607654" cy="277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Incumplimiento del proceso de aislamiento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966E373-1400-44C6-9DBD-B3E6CBB4A2B7}"/>
              </a:ext>
            </a:extLst>
          </p:cNvPr>
          <p:cNvSpPr/>
          <p:nvPr/>
        </p:nvSpPr>
        <p:spPr>
          <a:xfrm>
            <a:off x="5633004" y="2082555"/>
            <a:ext cx="1346753" cy="20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Pocos controles efectivos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ABF92F5-42F0-4BDC-B816-2264616EFD16}"/>
              </a:ext>
            </a:extLst>
          </p:cNvPr>
          <p:cNvSpPr/>
          <p:nvPr/>
        </p:nvSpPr>
        <p:spPr>
          <a:xfrm>
            <a:off x="585581" y="3307516"/>
            <a:ext cx="1611523" cy="119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Poco conocimiento de la situación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7C0EB14-8BF9-4F78-A2DB-C55A4850186B}"/>
              </a:ext>
            </a:extLst>
          </p:cNvPr>
          <p:cNvSpPr/>
          <p:nvPr/>
        </p:nvSpPr>
        <p:spPr>
          <a:xfrm>
            <a:off x="470871" y="2100225"/>
            <a:ext cx="1346753" cy="20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No usar medidas para evitar contagiar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564B8A6-B720-46A7-BD96-CB26561FE65C}"/>
              </a:ext>
            </a:extLst>
          </p:cNvPr>
          <p:cNvSpPr/>
          <p:nvPr/>
        </p:nvSpPr>
        <p:spPr>
          <a:xfrm>
            <a:off x="3083619" y="2552093"/>
            <a:ext cx="1346753" cy="20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Desinterés e incredulidad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D6781BBA-1021-44FC-A361-3C2FBF237297}"/>
              </a:ext>
            </a:extLst>
          </p:cNvPr>
          <p:cNvSpPr/>
          <p:nvPr/>
        </p:nvSpPr>
        <p:spPr>
          <a:xfrm>
            <a:off x="5995783" y="4434720"/>
            <a:ext cx="1967948" cy="190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Pocos Laboratorios para el desarrollo de la vacuna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01184B9E-4CC4-448B-800E-C7B20954C516}"/>
              </a:ext>
            </a:extLst>
          </p:cNvPr>
          <p:cNvSpPr/>
          <p:nvPr/>
        </p:nvSpPr>
        <p:spPr>
          <a:xfrm>
            <a:off x="2843701" y="4922381"/>
            <a:ext cx="1346753" cy="20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No hay vacuna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05485A9D-8B96-49BB-B68B-546A0942A341}"/>
              </a:ext>
            </a:extLst>
          </p:cNvPr>
          <p:cNvSpPr/>
          <p:nvPr/>
        </p:nvSpPr>
        <p:spPr>
          <a:xfrm>
            <a:off x="531746" y="4996895"/>
            <a:ext cx="1346753" cy="20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Desabastecimiento de insumos básicos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2A617A0A-7C53-49A1-BFEE-FCE8E6CDE64E}"/>
              </a:ext>
            </a:extLst>
          </p:cNvPr>
          <p:cNvCxnSpPr/>
          <p:nvPr/>
        </p:nvCxnSpPr>
        <p:spPr>
          <a:xfrm flipH="1">
            <a:off x="5666549" y="4288731"/>
            <a:ext cx="1162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1 Título">
            <a:extLst>
              <a:ext uri="{FF2B5EF4-FFF2-40B4-BE49-F238E27FC236}">
                <a16:creationId xmlns:a16="http://schemas.microsoft.com/office/drawing/2014/main" id="{7E17B546-E7A5-4C35-A009-3769AAE3B20C}"/>
              </a:ext>
            </a:extLst>
          </p:cNvPr>
          <p:cNvSpPr txBox="1">
            <a:spLocks/>
          </p:cNvSpPr>
          <p:nvPr/>
        </p:nvSpPr>
        <p:spPr>
          <a:xfrm>
            <a:off x="2107099" y="276845"/>
            <a:ext cx="4608511" cy="78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>
                <a:solidFill>
                  <a:srgbClr val="00529C"/>
                </a:solidFill>
                <a:latin typeface="+mn-lt"/>
              </a:rPr>
              <a:t>Ejemplo de diagrama</a:t>
            </a:r>
            <a:endParaRPr lang="es-ES" sz="3200" b="1" dirty="0">
              <a:solidFill>
                <a:srgbClr val="00529C"/>
              </a:solidFill>
              <a:latin typeface="+mn-lt"/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B3543B7-3427-2847-A265-DC3121941FC9}"/>
              </a:ext>
            </a:extLst>
          </p:cNvPr>
          <p:cNvSpPr/>
          <p:nvPr/>
        </p:nvSpPr>
        <p:spPr>
          <a:xfrm>
            <a:off x="3920989" y="3130824"/>
            <a:ext cx="1346753" cy="20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Pocos pruebas aplicadas</a:t>
            </a:r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503F6132-E9EA-8248-BA0C-EBF559CC9094}"/>
              </a:ext>
            </a:extLst>
          </p:cNvPr>
          <p:cNvCxnSpPr/>
          <p:nvPr/>
        </p:nvCxnSpPr>
        <p:spPr>
          <a:xfrm>
            <a:off x="4449699" y="3441420"/>
            <a:ext cx="126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DE79E32-6F5B-4B45-A803-D0C83FEB2FCF}"/>
              </a:ext>
            </a:extLst>
          </p:cNvPr>
          <p:cNvSpPr/>
          <p:nvPr/>
        </p:nvSpPr>
        <p:spPr>
          <a:xfrm>
            <a:off x="585581" y="2743196"/>
            <a:ext cx="1611523" cy="119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Asintomáticos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E351004A-370B-244B-B673-31E6A6158C08}"/>
              </a:ext>
            </a:extLst>
          </p:cNvPr>
          <p:cNvCxnSpPr/>
          <p:nvPr/>
        </p:nvCxnSpPr>
        <p:spPr>
          <a:xfrm>
            <a:off x="1535598" y="2973660"/>
            <a:ext cx="126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>
            <a:extLst>
              <a:ext uri="{FF2B5EF4-FFF2-40B4-BE49-F238E27FC236}">
                <a16:creationId xmlns:a16="http://schemas.microsoft.com/office/drawing/2014/main" id="{A02D293D-2645-0546-B0CD-EBC7EC026E16}"/>
              </a:ext>
            </a:extLst>
          </p:cNvPr>
          <p:cNvSpPr/>
          <p:nvPr/>
        </p:nvSpPr>
        <p:spPr>
          <a:xfrm>
            <a:off x="6042233" y="5196632"/>
            <a:ext cx="1346753" cy="325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350" dirty="0">
                <a:solidFill>
                  <a:schemeClr val="tx1"/>
                </a:solidFill>
              </a:rPr>
              <a:t>Alta tasa de informalidad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8016BE5E-87CC-474B-AE8C-D3A28F15FA4E}"/>
              </a:ext>
            </a:extLst>
          </p:cNvPr>
          <p:cNvCxnSpPr/>
          <p:nvPr/>
        </p:nvCxnSpPr>
        <p:spPr>
          <a:xfrm flipH="1">
            <a:off x="4971293" y="5270547"/>
            <a:ext cx="1162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761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>
            <a:extLst>
              <a:ext uri="{FF2B5EF4-FFF2-40B4-BE49-F238E27FC236}">
                <a16:creationId xmlns:a16="http://schemas.microsoft.com/office/drawing/2014/main" id="{9A80B075-1C8D-984D-BE93-0E70DCAA895A}"/>
              </a:ext>
            </a:extLst>
          </p:cNvPr>
          <p:cNvSpPr txBox="1">
            <a:spLocks/>
          </p:cNvSpPr>
          <p:nvPr/>
        </p:nvSpPr>
        <p:spPr>
          <a:xfrm>
            <a:off x="1943708" y="678130"/>
            <a:ext cx="5256584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rgbClr val="00529C"/>
                </a:solidFill>
                <a:latin typeface="+mn-lt"/>
              </a:rPr>
              <a:t>Cómo identificar el problema</a:t>
            </a:r>
            <a:endParaRPr lang="es-ES" sz="3200" b="1" dirty="0">
              <a:solidFill>
                <a:srgbClr val="00529C"/>
              </a:solidFill>
              <a:latin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765E0EF-F30B-5D4C-A2D7-B18785912409}"/>
              </a:ext>
            </a:extLst>
          </p:cNvPr>
          <p:cNvSpPr txBox="1"/>
          <p:nvPr/>
        </p:nvSpPr>
        <p:spPr>
          <a:xfrm>
            <a:off x="623455" y="1981200"/>
            <a:ext cx="362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solidFill>
                  <a:srgbClr val="0432FF"/>
                </a:solidFill>
              </a:rPr>
              <a:t>Marco Lógico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E6464F0-2942-224C-8F51-ECB636A5F846}"/>
              </a:ext>
            </a:extLst>
          </p:cNvPr>
          <p:cNvSpPr/>
          <p:nvPr/>
        </p:nvSpPr>
        <p:spPr>
          <a:xfrm>
            <a:off x="228597" y="2442865"/>
            <a:ext cx="36298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/>
              <a:t>La Metodología de </a:t>
            </a:r>
            <a:r>
              <a:rPr lang="es-CO" sz="2000" b="1" dirty="0"/>
              <a:t>Marco lógico</a:t>
            </a:r>
            <a:r>
              <a:rPr lang="es-CO" sz="2000" dirty="0"/>
              <a:t> es una herramienta para facilitar el proceso de conceptualización, diseño, ejecución y evaluación de proyectos. Su énfasis está centrado en la orientación por objetivos, la orientación hacia grupos beneficiarios y el facilitar la participación y la comunicación entre las partes interesadas.</a:t>
            </a:r>
          </a:p>
        </p:txBody>
      </p:sp>
      <p:pic>
        <p:nvPicPr>
          <p:cNvPr id="5122" name="Picture 2" descr="matriz marco lógico">
            <a:extLst>
              <a:ext uri="{FF2B5EF4-FFF2-40B4-BE49-F238E27FC236}">
                <a16:creationId xmlns:a16="http://schemas.microsoft.com/office/drawing/2014/main" id="{161BB03A-F4F4-8447-AC2B-EA9ECCDD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90" y="2358350"/>
            <a:ext cx="5012459" cy="333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04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056147" y="589610"/>
            <a:ext cx="6848788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600" b="1" dirty="0"/>
              <a:t>Por qué MMC?</a:t>
            </a:r>
            <a:endParaRPr lang="es-ES"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66030934-640C-574A-8001-E7A7A7AC9174}"/>
              </a:ext>
            </a:extLst>
          </p:cNvPr>
          <p:cNvGraphicFramePr/>
          <p:nvPr/>
        </p:nvGraphicFramePr>
        <p:xfrm>
          <a:off x="363104" y="19096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Resultado de imagen para BID">
            <a:extLst>
              <a:ext uri="{FF2B5EF4-FFF2-40B4-BE49-F238E27FC236}">
                <a16:creationId xmlns:a16="http://schemas.microsoft.com/office/drawing/2014/main" id="{394B1157-2602-6D47-A4FD-16394FFFB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35" y="4135581"/>
            <a:ext cx="3746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58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5"/>
          <p:cNvSpPr>
            <a:spLocks noGrp="1"/>
          </p:cNvSpPr>
          <p:nvPr>
            <p:ph type="title"/>
          </p:nvPr>
        </p:nvSpPr>
        <p:spPr>
          <a:xfrm>
            <a:off x="2004872" y="563973"/>
            <a:ext cx="6848788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600" b="1" dirty="0"/>
              <a:t>Etapas MMC</a:t>
            </a:r>
            <a:endParaRPr lang="es-ES"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F8AB5721-C58D-1E4A-8EB4-CDE788E6E8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826126"/>
              </p:ext>
            </p:extLst>
          </p:nvPr>
        </p:nvGraphicFramePr>
        <p:xfrm>
          <a:off x="0" y="887896"/>
          <a:ext cx="9047018" cy="5582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8899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2019834" y="568315"/>
            <a:ext cx="6454239" cy="71948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" sz="3200" b="1" dirty="0">
                <a:latin typeface="+mn-lt"/>
              </a:rPr>
              <a:t>Árbol de problemas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C782F9-43EF-4A4D-9DD3-FDA2307E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" y="1878210"/>
            <a:ext cx="8769927" cy="44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56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/>
          <p:cNvSpPr>
            <a:spLocks noGrp="1"/>
          </p:cNvSpPr>
          <p:nvPr>
            <p:ph type="title"/>
          </p:nvPr>
        </p:nvSpPr>
        <p:spPr>
          <a:xfrm>
            <a:off x="2218516" y="418695"/>
            <a:ext cx="4126865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600" b="1" dirty="0"/>
              <a:t>Árbol de Objetivos</a:t>
            </a:r>
            <a:endParaRPr lang="es-ES"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74AB10-8A22-1A44-9EEC-79F915CB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0" y="2244436"/>
            <a:ext cx="8791879" cy="28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2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El Problema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39590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/>
          <p:cNvSpPr>
            <a:spLocks noGrp="1"/>
          </p:cNvSpPr>
          <p:nvPr>
            <p:ph type="title"/>
          </p:nvPr>
        </p:nvSpPr>
        <p:spPr>
          <a:xfrm>
            <a:off x="1327802" y="457779"/>
            <a:ext cx="6848788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600" b="1" dirty="0"/>
              <a:t>Investigación</a:t>
            </a:r>
            <a:endParaRPr lang="es-ES"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617194-7E53-1642-B7A3-0D69AE2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605" y="1525796"/>
            <a:ext cx="7028985" cy="487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95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/>
          <p:cNvSpPr>
            <a:spLocks noGrp="1"/>
          </p:cNvSpPr>
          <p:nvPr>
            <p:ph type="title"/>
          </p:nvPr>
        </p:nvSpPr>
        <p:spPr>
          <a:xfrm>
            <a:off x="1147606" y="393124"/>
            <a:ext cx="6848788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600" b="1" dirty="0"/>
              <a:t>Investigación</a:t>
            </a:r>
            <a:endParaRPr lang="es-ES"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0BEBF2-7CB6-2F42-B0BC-EC51C9898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60" y="1575741"/>
            <a:ext cx="6848788" cy="48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3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6B2E831-7BB6-45CF-A3FE-5CEEF88478D0}"/>
              </a:ext>
            </a:extLst>
          </p:cNvPr>
          <p:cNvSpPr/>
          <p:nvPr/>
        </p:nvSpPr>
        <p:spPr>
          <a:xfrm>
            <a:off x="3588026" y="3304703"/>
            <a:ext cx="1967948" cy="7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Contagios Masivos del Coronavirus</a:t>
            </a:r>
          </a:p>
        </p:txBody>
      </p:sp>
      <p:sp>
        <p:nvSpPr>
          <p:cNvPr id="42" name="1 Título">
            <a:extLst>
              <a:ext uri="{FF2B5EF4-FFF2-40B4-BE49-F238E27FC236}">
                <a16:creationId xmlns:a16="http://schemas.microsoft.com/office/drawing/2014/main" id="{7E17B546-E7A5-4C35-A009-3769AAE3B20C}"/>
              </a:ext>
            </a:extLst>
          </p:cNvPr>
          <p:cNvSpPr txBox="1">
            <a:spLocks/>
          </p:cNvSpPr>
          <p:nvPr/>
        </p:nvSpPr>
        <p:spPr>
          <a:xfrm>
            <a:off x="2107099" y="276845"/>
            <a:ext cx="4608511" cy="78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00529C"/>
                </a:solidFill>
                <a:latin typeface="+mn-lt"/>
              </a:rPr>
              <a:t>Ejemplo de Árbol de Problemas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6FAA34-07BA-1948-A3F8-3B8524089D24}"/>
              </a:ext>
            </a:extLst>
          </p:cNvPr>
          <p:cNvSpPr txBox="1"/>
          <p:nvPr/>
        </p:nvSpPr>
        <p:spPr>
          <a:xfrm>
            <a:off x="3776044" y="4502284"/>
            <a:ext cx="16101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No hay vacuna contra el virus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6E5DE17-6D53-4648-ABD8-331B0EA77B5A}"/>
              </a:ext>
            </a:extLst>
          </p:cNvPr>
          <p:cNvSpPr txBox="1"/>
          <p:nvPr/>
        </p:nvSpPr>
        <p:spPr>
          <a:xfrm>
            <a:off x="4717776" y="5728271"/>
            <a:ext cx="235557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Intereses políticos y económicos para la generación de la cura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B2B645D-742E-6B4E-A34A-E8372B39FFF4}"/>
              </a:ext>
            </a:extLst>
          </p:cNvPr>
          <p:cNvSpPr txBox="1"/>
          <p:nvPr/>
        </p:nvSpPr>
        <p:spPr>
          <a:xfrm>
            <a:off x="1986604" y="5748120"/>
            <a:ext cx="235557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Pocos laboratorios a nivel mundial están trabajando en la vacuna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5B8E020-C047-2F47-809D-DF630B576D1F}"/>
              </a:ext>
            </a:extLst>
          </p:cNvPr>
          <p:cNvSpPr txBox="1"/>
          <p:nvPr/>
        </p:nvSpPr>
        <p:spPr>
          <a:xfrm>
            <a:off x="6125123" y="4543574"/>
            <a:ext cx="235557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Rechazo de la población al uso de medidas  de bioseguridad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1ED619C-77F4-CF46-BB21-CF8466C25B2A}"/>
              </a:ext>
            </a:extLst>
          </p:cNvPr>
          <p:cNvSpPr txBox="1"/>
          <p:nvPr/>
        </p:nvSpPr>
        <p:spPr>
          <a:xfrm>
            <a:off x="870647" y="4560691"/>
            <a:ext cx="2091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Poca implementación de medidas de Bioseguridad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6BB91BC-9541-3A4A-937A-9A592DEA2E21}"/>
              </a:ext>
            </a:extLst>
          </p:cNvPr>
          <p:cNvSpPr txBox="1"/>
          <p:nvPr/>
        </p:nvSpPr>
        <p:spPr>
          <a:xfrm>
            <a:off x="6445532" y="2330307"/>
            <a:ext cx="121893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Pánico de la población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B77A04-4214-B04B-8AFB-ADDB3343FD4B}"/>
              </a:ext>
            </a:extLst>
          </p:cNvPr>
          <p:cNvSpPr txBox="1"/>
          <p:nvPr/>
        </p:nvSpPr>
        <p:spPr>
          <a:xfrm>
            <a:off x="7302910" y="1023429"/>
            <a:ext cx="161014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Desabastecimiento de insumos básicos y médicos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8217C12F-2AAB-614F-8BEE-E5EACD2C5A64}"/>
              </a:ext>
            </a:extLst>
          </p:cNvPr>
          <p:cNvSpPr txBox="1"/>
          <p:nvPr/>
        </p:nvSpPr>
        <p:spPr>
          <a:xfrm>
            <a:off x="3588026" y="2347294"/>
            <a:ext cx="18180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Aumento de la tasa de contagios y muertes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047F5E9-3891-B848-A319-E4B748693CC6}"/>
              </a:ext>
            </a:extLst>
          </p:cNvPr>
          <p:cNvSpPr txBox="1"/>
          <p:nvPr/>
        </p:nvSpPr>
        <p:spPr>
          <a:xfrm>
            <a:off x="490991" y="1402671"/>
            <a:ext cx="16101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Restricción de la movilidad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A4D373D-6AD9-1741-B4A7-B0690E94D4C4}"/>
              </a:ext>
            </a:extLst>
          </p:cNvPr>
          <p:cNvSpPr txBox="1"/>
          <p:nvPr/>
        </p:nvSpPr>
        <p:spPr>
          <a:xfrm>
            <a:off x="870648" y="2339370"/>
            <a:ext cx="16101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Aislamiento obligatorio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C45CD19-8A60-CF42-A342-2F4C33D3A8AD}"/>
              </a:ext>
            </a:extLst>
          </p:cNvPr>
          <p:cNvSpPr txBox="1"/>
          <p:nvPr/>
        </p:nvSpPr>
        <p:spPr>
          <a:xfrm>
            <a:off x="5651500" y="1177317"/>
            <a:ext cx="142184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Rechazo del personal médico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AE6B4AB6-C9C5-1944-996C-6279B2ED566C}"/>
              </a:ext>
            </a:extLst>
          </p:cNvPr>
          <p:cNvSpPr txBox="1"/>
          <p:nvPr/>
        </p:nvSpPr>
        <p:spPr>
          <a:xfrm>
            <a:off x="490992" y="668325"/>
            <a:ext cx="16101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Pérdidas económicas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2CF0D899-24F8-C546-AC15-D5166ECA864B}"/>
              </a:ext>
            </a:extLst>
          </p:cNvPr>
          <p:cNvSpPr txBox="1"/>
          <p:nvPr/>
        </p:nvSpPr>
        <p:spPr>
          <a:xfrm>
            <a:off x="2385942" y="1352093"/>
            <a:ext cx="15568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Aumento en el uso de equipos UCI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1DD57A3-DEED-9540-AA86-40B355BE7970}"/>
              </a:ext>
            </a:extLst>
          </p:cNvPr>
          <p:cNvSpPr txBox="1"/>
          <p:nvPr/>
        </p:nvSpPr>
        <p:spPr>
          <a:xfrm>
            <a:off x="4039355" y="1355734"/>
            <a:ext cx="142184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Escases de personal médico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41B6822-83F8-6149-8991-0EF571932954}"/>
              </a:ext>
            </a:extLst>
          </p:cNvPr>
          <p:cNvSpPr txBox="1"/>
          <p:nvPr/>
        </p:nvSpPr>
        <p:spPr>
          <a:xfrm>
            <a:off x="7487209" y="5728271"/>
            <a:ext cx="125039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Incredulidad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516B285-3F03-6148-A0E9-CDB2EE6F69B9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H="1" flipV="1">
            <a:off x="4572000" y="4020320"/>
            <a:ext cx="9116" cy="481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528B346-EA31-AB4F-AE2B-0B4637DE49DA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1907135" y="4330700"/>
            <a:ext cx="9116" cy="2299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2FBD8BAC-9DFF-8248-9178-74924458D36B}"/>
              </a:ext>
            </a:extLst>
          </p:cNvPr>
          <p:cNvCxnSpPr>
            <a:cxnSpLocks/>
          </p:cNvCxnSpPr>
          <p:nvPr/>
        </p:nvCxnSpPr>
        <p:spPr>
          <a:xfrm>
            <a:off x="1907135" y="4330700"/>
            <a:ext cx="53957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02DCDB2A-DCBD-A845-8E52-872F56334EFD}"/>
              </a:ext>
            </a:extLst>
          </p:cNvPr>
          <p:cNvCxnSpPr>
            <a:stCxn id="45" idx="0"/>
          </p:cNvCxnSpPr>
          <p:nvPr/>
        </p:nvCxnSpPr>
        <p:spPr>
          <a:xfrm flipV="1">
            <a:off x="7302910" y="4330700"/>
            <a:ext cx="0" cy="2128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C09CA575-DBE6-1E45-8F99-727ABFD40358}"/>
              </a:ext>
            </a:extLst>
          </p:cNvPr>
          <p:cNvCxnSpPr/>
          <p:nvPr/>
        </p:nvCxnSpPr>
        <p:spPr>
          <a:xfrm>
            <a:off x="3164391" y="5480507"/>
            <a:ext cx="27311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F3E607DD-E1BE-E34D-80B7-DF424587AA82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164390" y="5473700"/>
            <a:ext cx="1" cy="274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5B69F4A7-6E7B-B54B-808A-019C4574A158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895560" y="5487315"/>
            <a:ext cx="2" cy="240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8F6CE639-00EB-B247-978F-EA5CB90195BB}"/>
              </a:ext>
            </a:extLst>
          </p:cNvPr>
          <p:cNvCxnSpPr>
            <a:cxnSpLocks/>
          </p:cNvCxnSpPr>
          <p:nvPr/>
        </p:nvCxnSpPr>
        <p:spPr>
          <a:xfrm>
            <a:off x="8107979" y="5473700"/>
            <a:ext cx="2" cy="2409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BE86A7BE-38BF-EA4C-87D8-9B9AA1E67013}"/>
              </a:ext>
            </a:extLst>
          </p:cNvPr>
          <p:cNvCxnSpPr>
            <a:cxnSpLocks/>
          </p:cNvCxnSpPr>
          <p:nvPr/>
        </p:nvCxnSpPr>
        <p:spPr>
          <a:xfrm>
            <a:off x="7302909" y="5473700"/>
            <a:ext cx="814448" cy="6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F19D2A15-0086-C341-AEC6-E7A0082A4174}"/>
              </a:ext>
            </a:extLst>
          </p:cNvPr>
          <p:cNvCxnSpPr>
            <a:cxnSpLocks/>
          </p:cNvCxnSpPr>
          <p:nvPr/>
        </p:nvCxnSpPr>
        <p:spPr>
          <a:xfrm>
            <a:off x="1637337" y="3124200"/>
            <a:ext cx="54360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B8FC75FB-7A1D-1842-896A-A200F0559B7E}"/>
              </a:ext>
            </a:extLst>
          </p:cNvPr>
          <p:cNvCxnSpPr>
            <a:cxnSpLocks/>
          </p:cNvCxnSpPr>
          <p:nvPr/>
        </p:nvCxnSpPr>
        <p:spPr>
          <a:xfrm flipV="1">
            <a:off x="7073347" y="2827699"/>
            <a:ext cx="0" cy="310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D3FBA6CA-219F-0D46-9672-05A031888F1A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4496475" y="2870514"/>
            <a:ext cx="554" cy="253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>
            <a:extLst>
              <a:ext uri="{FF2B5EF4-FFF2-40B4-BE49-F238E27FC236}">
                <a16:creationId xmlns:a16="http://schemas.microsoft.com/office/drawing/2014/main" id="{462BC4C5-AAFB-8A4E-B302-8C0ADA3DB22E}"/>
              </a:ext>
            </a:extLst>
          </p:cNvPr>
          <p:cNvCxnSpPr>
            <a:cxnSpLocks/>
          </p:cNvCxnSpPr>
          <p:nvPr/>
        </p:nvCxnSpPr>
        <p:spPr>
          <a:xfrm flipV="1">
            <a:off x="1637337" y="2813392"/>
            <a:ext cx="0" cy="310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7A3CEAD4-BE0B-7343-A2A7-02B79AFBC294}"/>
              </a:ext>
            </a:extLst>
          </p:cNvPr>
          <p:cNvCxnSpPr>
            <a:cxnSpLocks/>
          </p:cNvCxnSpPr>
          <p:nvPr/>
        </p:nvCxnSpPr>
        <p:spPr>
          <a:xfrm>
            <a:off x="1296062" y="2159000"/>
            <a:ext cx="69208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BBF203F5-1EE6-AC45-AF40-186BE0484469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4481947" y="2161704"/>
            <a:ext cx="15082" cy="185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de flecha 91">
            <a:extLst>
              <a:ext uri="{FF2B5EF4-FFF2-40B4-BE49-F238E27FC236}">
                <a16:creationId xmlns:a16="http://schemas.microsoft.com/office/drawing/2014/main" id="{2C8FA9F1-FCE9-734F-B797-974D1215A5E8}"/>
              </a:ext>
            </a:extLst>
          </p:cNvPr>
          <p:cNvCxnSpPr>
            <a:cxnSpLocks/>
          </p:cNvCxnSpPr>
          <p:nvPr/>
        </p:nvCxnSpPr>
        <p:spPr>
          <a:xfrm flipV="1">
            <a:off x="1295508" y="1913647"/>
            <a:ext cx="554" cy="253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>
            <a:extLst>
              <a:ext uri="{FF2B5EF4-FFF2-40B4-BE49-F238E27FC236}">
                <a16:creationId xmlns:a16="http://schemas.microsoft.com/office/drawing/2014/main" id="{1C840178-909D-4741-BA96-216F4F1B908E}"/>
              </a:ext>
            </a:extLst>
          </p:cNvPr>
          <p:cNvCxnSpPr>
            <a:cxnSpLocks/>
          </p:cNvCxnSpPr>
          <p:nvPr/>
        </p:nvCxnSpPr>
        <p:spPr>
          <a:xfrm flipV="1">
            <a:off x="8216900" y="1762093"/>
            <a:ext cx="0" cy="396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de flecha 94">
            <a:extLst>
              <a:ext uri="{FF2B5EF4-FFF2-40B4-BE49-F238E27FC236}">
                <a16:creationId xmlns:a16="http://schemas.microsoft.com/office/drawing/2014/main" id="{9E3B6831-7BDD-024C-B2D9-289349CE7AA3}"/>
              </a:ext>
            </a:extLst>
          </p:cNvPr>
          <p:cNvCxnSpPr>
            <a:cxnSpLocks/>
          </p:cNvCxnSpPr>
          <p:nvPr/>
        </p:nvCxnSpPr>
        <p:spPr>
          <a:xfrm flipV="1">
            <a:off x="7317706" y="5282238"/>
            <a:ext cx="0" cy="205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C5E95B65-39AB-4C40-B920-A3E510E53150}"/>
              </a:ext>
            </a:extLst>
          </p:cNvPr>
          <p:cNvCxnSpPr/>
          <p:nvPr/>
        </p:nvCxnSpPr>
        <p:spPr>
          <a:xfrm flipH="1" flipV="1">
            <a:off x="4571999" y="4998543"/>
            <a:ext cx="9116" cy="481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>
            <a:extLst>
              <a:ext uri="{FF2B5EF4-FFF2-40B4-BE49-F238E27FC236}">
                <a16:creationId xmlns:a16="http://schemas.microsoft.com/office/drawing/2014/main" id="{74159273-7CF6-C345-9432-0BD38BA3348E}"/>
              </a:ext>
            </a:extLst>
          </p:cNvPr>
          <p:cNvCxnSpPr>
            <a:cxnSpLocks/>
          </p:cNvCxnSpPr>
          <p:nvPr/>
        </p:nvCxnSpPr>
        <p:spPr>
          <a:xfrm flipV="1">
            <a:off x="1207100" y="1161902"/>
            <a:ext cx="554" cy="253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>
            <a:extLst>
              <a:ext uri="{FF2B5EF4-FFF2-40B4-BE49-F238E27FC236}">
                <a16:creationId xmlns:a16="http://schemas.microsoft.com/office/drawing/2014/main" id="{8769095B-8321-3440-892B-93E2633D482A}"/>
              </a:ext>
            </a:extLst>
          </p:cNvPr>
          <p:cNvCxnSpPr>
            <a:cxnSpLocks/>
          </p:cNvCxnSpPr>
          <p:nvPr/>
        </p:nvCxnSpPr>
        <p:spPr>
          <a:xfrm flipV="1">
            <a:off x="4750279" y="1848192"/>
            <a:ext cx="0" cy="310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de flecha 99">
            <a:extLst>
              <a:ext uri="{FF2B5EF4-FFF2-40B4-BE49-F238E27FC236}">
                <a16:creationId xmlns:a16="http://schemas.microsoft.com/office/drawing/2014/main" id="{365E6B8E-D66F-C647-A990-0E997A103B77}"/>
              </a:ext>
            </a:extLst>
          </p:cNvPr>
          <p:cNvCxnSpPr>
            <a:cxnSpLocks/>
          </p:cNvCxnSpPr>
          <p:nvPr/>
        </p:nvCxnSpPr>
        <p:spPr>
          <a:xfrm flipV="1">
            <a:off x="3176537" y="1858394"/>
            <a:ext cx="0" cy="310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2913597C-7572-1E47-855D-D9D377D94E07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6362423" y="1700537"/>
            <a:ext cx="1" cy="458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62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4ADE3D2-DBC6-0B44-8D5F-AED1FE9AC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387" y="489742"/>
            <a:ext cx="4833159" cy="4793673"/>
          </a:xfrm>
          <a:prstGeom prst="rect">
            <a:avLst/>
          </a:prstGeom>
        </p:spPr>
      </p:pic>
      <p:sp>
        <p:nvSpPr>
          <p:cNvPr id="4" name="Título 5">
            <a:extLst>
              <a:ext uri="{FF2B5EF4-FFF2-40B4-BE49-F238E27FC236}">
                <a16:creationId xmlns:a16="http://schemas.microsoft.com/office/drawing/2014/main" id="{852C3154-C01A-B74C-8854-DAA430EE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2339"/>
            <a:ext cx="3530600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200" b="1" dirty="0"/>
              <a:t>Ejemplo </a:t>
            </a:r>
            <a:r>
              <a:rPr lang="es-ES" sz="3600" b="1" dirty="0"/>
              <a:t>Investigación, innovación, emprendimiento</a:t>
            </a:r>
            <a:endParaRPr lang="es-ES" sz="36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241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705665" y="5327664"/>
            <a:ext cx="7293496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s-CO" dirty="0">
              <a:solidFill>
                <a:prstClr val="black"/>
              </a:solidFill>
            </a:endParaRP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683568" y="3068960"/>
            <a:ext cx="7293496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s-CO" dirty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s-CO" dirty="0">
                <a:solidFill>
                  <a:prstClr val="black"/>
                </a:solidFill>
              </a:rPr>
              <a:t> </a:t>
            </a:r>
          </a:p>
          <a:p>
            <a:pPr marL="0" indent="0">
              <a:buFont typeface="Arial" pitchFamily="34" charset="0"/>
              <a:buNone/>
            </a:pPr>
            <a:endParaRPr lang="es-CO" dirty="0">
              <a:solidFill>
                <a:prstClr val="black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s-CO" dirty="0">
              <a:solidFill>
                <a:prstClr val="black"/>
              </a:solidFill>
            </a:endParaRPr>
          </a:p>
        </p:txBody>
      </p:sp>
      <p:sp>
        <p:nvSpPr>
          <p:cNvPr id="6" name="2 Rectángulo"/>
          <p:cNvSpPr/>
          <p:nvPr/>
        </p:nvSpPr>
        <p:spPr>
          <a:xfrm rot="10800000" flipH="1" flipV="1">
            <a:off x="971600" y="3353216"/>
            <a:ext cx="720080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s-CO" sz="6000" b="1" spc="50" dirty="0">
                <a:ln w="11430"/>
                <a:solidFill>
                  <a:srgbClr val="FF0000"/>
                </a:solidFill>
                <a:latin typeface="Corbel" pitchFamily="34" charset="0"/>
              </a:rPr>
              <a:t>Gracias!!!</a:t>
            </a:r>
            <a:endParaRPr lang="es-ES" sz="6000" b="1" spc="50" dirty="0">
              <a:ln w="11430"/>
              <a:solidFill>
                <a:srgbClr val="FF0000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61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056147" y="589610"/>
            <a:ext cx="6848788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200" b="1" dirty="0"/>
              <a:t>El problema de investigación</a:t>
            </a:r>
            <a:br>
              <a:rPr lang="es-ES" sz="3200" b="1" dirty="0"/>
            </a:br>
            <a:endParaRPr lang="es-ES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EA4F27-C293-D742-AB50-8717AD349FF0}"/>
              </a:ext>
            </a:extLst>
          </p:cNvPr>
          <p:cNvSpPr/>
          <p:nvPr/>
        </p:nvSpPr>
        <p:spPr>
          <a:xfrm>
            <a:off x="375841" y="1840092"/>
            <a:ext cx="839231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000" dirty="0"/>
              <a:t>Un problema de investigación es una carencia, dificultad o cambio de un fenómeno.</a:t>
            </a:r>
            <a:br>
              <a:rPr lang="es-CO" sz="2000" dirty="0"/>
            </a:br>
            <a:r>
              <a:rPr lang="es-CO" sz="2000" dirty="0"/>
              <a:t>Para realizar una adecuada investigación se debe determinar adecuadamente el problema, ya que es la base de toda investigación o trabajo académico.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/>
              <a:t>Según J. Padrón: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dirty="0"/>
              <a:t>Es común decir que no hay investigación sin un </a:t>
            </a:r>
            <a:r>
              <a:rPr lang="es-CO" sz="2000" b="1" dirty="0"/>
              <a:t>“problema”</a:t>
            </a:r>
            <a:r>
              <a:rPr lang="es-CO" sz="2000" dirty="0"/>
              <a:t> y que un problema bien planteado es mejor que cualquier solución gratuita.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FBBE726-805E-944F-8558-6350DE1CEF26}"/>
              </a:ext>
            </a:extLst>
          </p:cNvPr>
          <p:cNvSpPr/>
          <p:nvPr/>
        </p:nvSpPr>
        <p:spPr>
          <a:xfrm>
            <a:off x="375841" y="4698730"/>
            <a:ext cx="83923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rgbClr val="0432FF"/>
                </a:solidFill>
              </a:rPr>
              <a:t>El punto de partida de una investigación es la existencia de una situación que llama la atención del investigador que, a su juicio, requiere ser investigada para esclarecerla, mejorarla, hacer propuestas, resolverla, etc.</a:t>
            </a:r>
          </a:p>
        </p:txBody>
      </p:sp>
    </p:spTree>
    <p:extLst>
      <p:ext uri="{BB962C8B-B14F-4D97-AF65-F5344CB8AC3E}">
        <p14:creationId xmlns:p14="http://schemas.microsoft.com/office/powerpoint/2010/main" val="317345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1905712" y="643946"/>
            <a:ext cx="7127193" cy="72050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s-ES" sz="3200" b="1" dirty="0">
                <a:latin typeface="+mn-lt"/>
              </a:rPr>
              <a:t>Características del problema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631227-85FD-664B-8ECE-B38CC3A7DBB2}"/>
              </a:ext>
            </a:extLst>
          </p:cNvPr>
          <p:cNvSpPr/>
          <p:nvPr/>
        </p:nvSpPr>
        <p:spPr>
          <a:xfrm>
            <a:off x="457200" y="1901087"/>
            <a:ext cx="8229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s-CO" sz="2000" dirty="0"/>
            </a:br>
            <a:endParaRPr lang="es-CO" sz="2000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963671C-693A-F642-99CD-9BA4CF3431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3480371"/>
              </p:ext>
            </p:extLst>
          </p:nvPr>
        </p:nvGraphicFramePr>
        <p:xfrm>
          <a:off x="142267" y="1589735"/>
          <a:ext cx="8859465" cy="489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44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 txBox="1">
            <a:spLocks/>
          </p:cNvSpPr>
          <p:nvPr/>
        </p:nvSpPr>
        <p:spPr>
          <a:xfrm>
            <a:off x="1378226" y="678130"/>
            <a:ext cx="7164065" cy="5760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rgbClr val="00529C"/>
                </a:solidFill>
                <a:latin typeface="+mn-lt"/>
              </a:rPr>
              <a:t>Requisitos para identificar un problema</a:t>
            </a:r>
            <a:endParaRPr lang="es-ES" sz="3200" b="1" dirty="0">
              <a:solidFill>
                <a:srgbClr val="00529C"/>
              </a:solidFill>
              <a:latin typeface="+mn-lt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314F3469-FEF7-3041-A657-1F9C35454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305506"/>
              </p:ext>
            </p:extLst>
          </p:nvPr>
        </p:nvGraphicFramePr>
        <p:xfrm>
          <a:off x="949999" y="1866489"/>
          <a:ext cx="759229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5929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8508" y="215308"/>
            <a:ext cx="3242970" cy="1906321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Arial"/>
                <a:cs typeface="Arial"/>
              </a:rPr>
              <a:t>Tipos de Problemas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136B06B-6550-E847-A440-3820790F35B5}"/>
              </a:ext>
            </a:extLst>
          </p:cNvPr>
          <p:cNvGraphicFramePr/>
          <p:nvPr/>
        </p:nvGraphicFramePr>
        <p:xfrm>
          <a:off x="2107996" y="808383"/>
          <a:ext cx="7329056" cy="4996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77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89113" y="589610"/>
            <a:ext cx="8215822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200" b="1" dirty="0"/>
              <a:t>Valoración del problema de investigación</a:t>
            </a:r>
            <a:endParaRPr lang="es-ES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4EEE156-0A5A-3B4D-8690-142A7E32A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979936"/>
              </p:ext>
            </p:extLst>
          </p:nvPr>
        </p:nvGraphicFramePr>
        <p:xfrm>
          <a:off x="481895" y="1689392"/>
          <a:ext cx="7813965" cy="4896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54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89113" y="184150"/>
            <a:ext cx="8215822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200" b="1" dirty="0"/>
              <a:t>Componentes del problema de investigación</a:t>
            </a:r>
            <a:endParaRPr lang="es-ES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DE04029-9C45-434F-801A-56AB7323F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301865"/>
              </p:ext>
            </p:extLst>
          </p:nvPr>
        </p:nvGraphicFramePr>
        <p:xfrm>
          <a:off x="689113" y="965200"/>
          <a:ext cx="8035787" cy="487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❓ Antes de formular la pregunta de investigación lee esto">
            <a:extLst>
              <a:ext uri="{FF2B5EF4-FFF2-40B4-BE49-F238E27FC236}">
                <a16:creationId xmlns:a16="http://schemas.microsoft.com/office/drawing/2014/main" id="{1A013DF1-7387-DE45-A0B3-CF55EBEFA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667250"/>
            <a:ext cx="2362200" cy="17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05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89113" y="184150"/>
            <a:ext cx="8215822" cy="768477"/>
          </a:xfrm>
        </p:spPr>
        <p:txBody>
          <a:bodyPr>
            <a:noAutofit/>
          </a:bodyPr>
          <a:lstStyle/>
          <a:p>
            <a:br>
              <a:rPr lang="es-ES" sz="3200" b="1" dirty="0"/>
            </a:br>
            <a:r>
              <a:rPr lang="es-ES" sz="3200" b="1" dirty="0"/>
              <a:t>Componentes del problema de investigación</a:t>
            </a:r>
            <a:endParaRPr lang="es-ES" sz="3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DE04029-9C45-434F-801A-56AB7323F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6727674"/>
              </p:ext>
            </p:extLst>
          </p:nvPr>
        </p:nvGraphicFramePr>
        <p:xfrm>
          <a:off x="509079" y="965200"/>
          <a:ext cx="8395856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5080476"/>
      </p:ext>
    </p:extLst>
  </p:cSld>
  <p:clrMapOvr>
    <a:masterClrMapping/>
  </p:clrMapOvr>
</p:sld>
</file>

<file path=ppt/theme/theme1.xml><?xml version="1.0" encoding="utf-8"?>
<a:theme xmlns:a="http://schemas.openxmlformats.org/drawingml/2006/main" name="Planitlla PowerPoint 2018 UNIAJ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368A09EF4795B4D8D42C88900235298" ma:contentTypeVersion="0" ma:contentTypeDescription="Crear nuevo documento." ma:contentTypeScope="" ma:versionID="9884ae04ee6740a09aac08c2ec6aecf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6dcc55fc7de7b749655be5365d3ef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A40EEB-F874-489E-B494-3C8090191ACB}"/>
</file>

<file path=customXml/itemProps2.xml><?xml version="1.0" encoding="utf-8"?>
<ds:datastoreItem xmlns:ds="http://schemas.openxmlformats.org/officeDocument/2006/customXml" ds:itemID="{F715B6FE-D5B3-4FF8-BD02-1EC355B5C4A0}"/>
</file>

<file path=customXml/itemProps3.xml><?xml version="1.0" encoding="utf-8"?>
<ds:datastoreItem xmlns:ds="http://schemas.openxmlformats.org/officeDocument/2006/customXml" ds:itemID="{5F7869EC-D9CD-4F54-A192-1C43CFB2136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1649</TotalTime>
  <Words>947</Words>
  <Application>Microsoft Macintosh PowerPoint</Application>
  <PresentationFormat>Presentación en pantalla (4:3)</PresentationFormat>
  <Paragraphs>122</Paragraphs>
  <Slides>24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Arial Narrow</vt:lpstr>
      <vt:lpstr>Calibri</vt:lpstr>
      <vt:lpstr>Corbel</vt:lpstr>
      <vt:lpstr>Planitlla PowerPoint 2018 UNIAJC</vt:lpstr>
      <vt:lpstr>Presentación de PowerPoint</vt:lpstr>
      <vt:lpstr>El Problema de Investigación</vt:lpstr>
      <vt:lpstr> El problema de investigación </vt:lpstr>
      <vt:lpstr>Características del problema </vt:lpstr>
      <vt:lpstr>Presentación de PowerPoint</vt:lpstr>
      <vt:lpstr>Tipos de Problemas</vt:lpstr>
      <vt:lpstr> Valoración del problema de investigación</vt:lpstr>
      <vt:lpstr> Componentes del problema de investigación</vt:lpstr>
      <vt:lpstr> Componentes del problema de investigación</vt:lpstr>
      <vt:lpstr>Cómo identificar el problema</vt:lpstr>
      <vt:lpstr>Estructura del diagrama</vt:lpstr>
      <vt:lpstr>Ejemplo de diagrama</vt:lpstr>
      <vt:lpstr>Ejemplo de diagrama</vt:lpstr>
      <vt:lpstr>Presentación de PowerPoint</vt:lpstr>
      <vt:lpstr>Presentación de PowerPoint</vt:lpstr>
      <vt:lpstr> Por qué MMC?</vt:lpstr>
      <vt:lpstr> Etapas MMC</vt:lpstr>
      <vt:lpstr>Árbol de problemas</vt:lpstr>
      <vt:lpstr> Árbol de Objetivos</vt:lpstr>
      <vt:lpstr> Investigación</vt:lpstr>
      <vt:lpstr> Investigación</vt:lpstr>
      <vt:lpstr>Presentación de PowerPoint</vt:lpstr>
      <vt:lpstr> Ejemplo Investigación, innovación, emprendimiento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Andres Bolaños Ceballos</dc:creator>
  <cp:lastModifiedBy>edwin nuñez</cp:lastModifiedBy>
  <cp:revision>16</cp:revision>
  <dcterms:created xsi:type="dcterms:W3CDTF">2018-09-19T14:14:54Z</dcterms:created>
  <dcterms:modified xsi:type="dcterms:W3CDTF">2020-09-24T00:27:50Z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0x0101003368A09EF4795B4D8D42C88900235298</vt:lpwstr>
  </property>
</Properties>
</file>